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4.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7" r:id="rId5"/>
    <p:sldId id="257" r:id="rId6"/>
    <p:sldId id="272" r:id="rId7"/>
    <p:sldId id="273" r:id="rId8"/>
    <p:sldId id="343" r:id="rId9"/>
    <p:sldId id="344" r:id="rId10"/>
    <p:sldId id="346" r:id="rId11"/>
    <p:sldId id="347" r:id="rId12"/>
    <p:sldId id="348" r:id="rId13"/>
    <p:sldId id="349" r:id="rId14"/>
    <p:sldId id="350" r:id="rId15"/>
    <p:sldId id="352" r:id="rId16"/>
    <p:sldId id="353" r:id="rId17"/>
    <p:sldId id="354" r:id="rId18"/>
    <p:sldId id="355" r:id="rId19"/>
    <p:sldId id="342" r:id="rId20"/>
    <p:sldId id="268"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6357" autoAdjust="0"/>
  </p:normalViewPr>
  <p:slideViewPr>
    <p:cSldViewPr snapToGrid="0">
      <p:cViewPr varScale="1">
        <p:scale>
          <a:sx n="81" d="100"/>
          <a:sy n="81" d="100"/>
        </p:scale>
        <p:origin x="710" y="-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svg"/><Relationship Id="rId1"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23.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4A1B5-06BE-4A5C-BBC1-3C1E2173DC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F515D4-E004-4E8E-B794-A677026C683A}">
      <dgm:prSet/>
      <dgm:spPr/>
      <dgm:t>
        <a:bodyPr/>
        <a:lstStyle/>
        <a:p>
          <a:r>
            <a:rPr lang="nl-NL"/>
            <a:t>Heeft een centraal opgestelde computer</a:t>
          </a:r>
          <a:endParaRPr lang="en-US"/>
        </a:p>
      </dgm:t>
    </dgm:pt>
    <dgm:pt modelId="{1DC6FC60-188B-488D-9FA0-F7F8B97EE5E9}" type="parTrans" cxnId="{A6A41867-7F8B-4D90-9854-B250C4CDEFCD}">
      <dgm:prSet/>
      <dgm:spPr/>
      <dgm:t>
        <a:bodyPr/>
        <a:lstStyle/>
        <a:p>
          <a:endParaRPr lang="en-US"/>
        </a:p>
      </dgm:t>
    </dgm:pt>
    <dgm:pt modelId="{457D1824-FC68-4A7F-A398-DFFF14DE91DD}" type="sibTrans" cxnId="{A6A41867-7F8B-4D90-9854-B250C4CDEFCD}">
      <dgm:prSet/>
      <dgm:spPr/>
      <dgm:t>
        <a:bodyPr/>
        <a:lstStyle/>
        <a:p>
          <a:endParaRPr lang="en-US"/>
        </a:p>
      </dgm:t>
    </dgm:pt>
    <dgm:pt modelId="{C9C63F46-BE65-4ADF-8F02-3835854FB168}">
      <dgm:prSet/>
      <dgm:spPr/>
      <dgm:t>
        <a:bodyPr/>
        <a:lstStyle/>
        <a:p>
          <a:r>
            <a:rPr lang="nl-NL"/>
            <a:t>Daarop zijn de installatie op aangesloten</a:t>
          </a:r>
          <a:endParaRPr lang="en-US"/>
        </a:p>
      </dgm:t>
    </dgm:pt>
    <dgm:pt modelId="{494AF5AA-1589-4C18-A9A2-092388EA9DB8}" type="parTrans" cxnId="{6FB6E7AE-5648-4872-881A-9CBC2F604215}">
      <dgm:prSet/>
      <dgm:spPr/>
      <dgm:t>
        <a:bodyPr/>
        <a:lstStyle/>
        <a:p>
          <a:endParaRPr lang="en-US"/>
        </a:p>
      </dgm:t>
    </dgm:pt>
    <dgm:pt modelId="{FE2E5D5D-DD3E-4A4C-8A7B-ADD89C816FE2}" type="sibTrans" cxnId="{6FB6E7AE-5648-4872-881A-9CBC2F604215}">
      <dgm:prSet/>
      <dgm:spPr/>
      <dgm:t>
        <a:bodyPr/>
        <a:lstStyle/>
        <a:p>
          <a:endParaRPr lang="en-US"/>
        </a:p>
      </dgm:t>
    </dgm:pt>
    <dgm:pt modelId="{72C1BAD6-8073-43C0-9F43-C661093F8C87}">
      <dgm:prSet/>
      <dgm:spPr/>
      <dgm:t>
        <a:bodyPr/>
        <a:lstStyle/>
        <a:p>
          <a:r>
            <a:rPr lang="nl-NL"/>
            <a:t>Computerprogramma: </a:t>
          </a:r>
          <a:endParaRPr lang="en-US"/>
        </a:p>
      </dgm:t>
    </dgm:pt>
    <dgm:pt modelId="{40539770-B349-4E24-B9F3-17026553AD2E}" type="parTrans" cxnId="{0A00189C-F68B-4F85-B7D2-7243BA716FB0}">
      <dgm:prSet/>
      <dgm:spPr/>
      <dgm:t>
        <a:bodyPr/>
        <a:lstStyle/>
        <a:p>
          <a:endParaRPr lang="en-US"/>
        </a:p>
      </dgm:t>
    </dgm:pt>
    <dgm:pt modelId="{4BF27ACB-F6F8-41A8-A063-74F4DEEC0C35}" type="sibTrans" cxnId="{0A00189C-F68B-4F85-B7D2-7243BA716FB0}">
      <dgm:prSet/>
      <dgm:spPr/>
      <dgm:t>
        <a:bodyPr/>
        <a:lstStyle/>
        <a:p>
          <a:endParaRPr lang="en-US"/>
        </a:p>
      </dgm:t>
    </dgm:pt>
    <dgm:pt modelId="{5DA11FA3-5B1E-4597-802E-0B71AF00FD38}">
      <dgm:prSet/>
      <dgm:spPr/>
      <dgm:t>
        <a:bodyPr/>
        <a:lstStyle/>
        <a:p>
          <a:r>
            <a:rPr lang="nl-NL" dirty="0"/>
            <a:t>Beheer en onderhoud programmeren</a:t>
          </a:r>
          <a:endParaRPr lang="en-US" dirty="0"/>
        </a:p>
      </dgm:t>
    </dgm:pt>
    <dgm:pt modelId="{35FA347F-AFFC-4F19-BE6C-E45A85CAE0C9}" type="parTrans" cxnId="{B008CC3F-0F18-4120-89F4-CA9609CC4E1D}">
      <dgm:prSet/>
      <dgm:spPr/>
      <dgm:t>
        <a:bodyPr/>
        <a:lstStyle/>
        <a:p>
          <a:endParaRPr lang="en-US"/>
        </a:p>
      </dgm:t>
    </dgm:pt>
    <dgm:pt modelId="{CAD64BB7-B560-4FFA-9339-09EE8E1271A1}" type="sibTrans" cxnId="{B008CC3F-0F18-4120-89F4-CA9609CC4E1D}">
      <dgm:prSet/>
      <dgm:spPr/>
      <dgm:t>
        <a:bodyPr/>
        <a:lstStyle/>
        <a:p>
          <a:endParaRPr lang="en-US"/>
        </a:p>
      </dgm:t>
    </dgm:pt>
    <dgm:pt modelId="{8905A8F3-C664-450E-BF56-7F76FBF3D050}">
      <dgm:prSet/>
      <dgm:spPr/>
      <dgm:t>
        <a:bodyPr/>
        <a:lstStyle/>
        <a:p>
          <a:r>
            <a:rPr lang="nl-NL" dirty="0"/>
            <a:t>Budgetposten</a:t>
          </a:r>
          <a:endParaRPr lang="en-US" dirty="0"/>
        </a:p>
      </dgm:t>
    </dgm:pt>
    <dgm:pt modelId="{F0A16906-2B9F-41A8-AADD-850220D05A58}" type="parTrans" cxnId="{D1D0C2B1-24D4-4D70-B3B6-F7842CFFB488}">
      <dgm:prSet/>
      <dgm:spPr/>
      <dgm:t>
        <a:bodyPr/>
        <a:lstStyle/>
        <a:p>
          <a:endParaRPr lang="en-US"/>
        </a:p>
      </dgm:t>
    </dgm:pt>
    <dgm:pt modelId="{31D4B4DF-6C4E-4F95-89BA-EDE0D2D89082}" type="sibTrans" cxnId="{D1D0C2B1-24D4-4D70-B3B6-F7842CFFB488}">
      <dgm:prSet/>
      <dgm:spPr/>
      <dgm:t>
        <a:bodyPr/>
        <a:lstStyle/>
        <a:p>
          <a:endParaRPr lang="en-US"/>
        </a:p>
      </dgm:t>
    </dgm:pt>
    <dgm:pt modelId="{89A995A3-F83F-42F1-A263-6A6A42711599}">
      <dgm:prSet/>
      <dgm:spPr/>
      <dgm:t>
        <a:bodyPr/>
        <a:lstStyle/>
        <a:p>
          <a:r>
            <a:rPr lang="nl-NL" dirty="0"/>
            <a:t>Kostenberekening</a:t>
          </a:r>
          <a:endParaRPr lang="en-US" dirty="0"/>
        </a:p>
      </dgm:t>
    </dgm:pt>
    <dgm:pt modelId="{053C38C7-7CE2-4375-918B-9625FEE21F22}" type="parTrans" cxnId="{DCDB5B2C-84CD-4DE7-A005-63746F906DFF}">
      <dgm:prSet/>
      <dgm:spPr/>
      <dgm:t>
        <a:bodyPr/>
        <a:lstStyle/>
        <a:p>
          <a:endParaRPr lang="en-US"/>
        </a:p>
      </dgm:t>
    </dgm:pt>
    <dgm:pt modelId="{01314D2B-0A6F-446B-8D7E-24C038A84B8C}" type="sibTrans" cxnId="{DCDB5B2C-84CD-4DE7-A005-63746F906DFF}">
      <dgm:prSet/>
      <dgm:spPr/>
      <dgm:t>
        <a:bodyPr/>
        <a:lstStyle/>
        <a:p>
          <a:endParaRPr lang="en-US"/>
        </a:p>
      </dgm:t>
    </dgm:pt>
    <dgm:pt modelId="{916F8BC8-4178-4DA9-99C5-F28A76E5FECB}">
      <dgm:prSet/>
      <dgm:spPr/>
      <dgm:t>
        <a:bodyPr/>
        <a:lstStyle/>
        <a:p>
          <a:r>
            <a:rPr lang="nl-NL" dirty="0"/>
            <a:t>Verbruik gegevens analyseren</a:t>
          </a:r>
          <a:endParaRPr lang="en-US" dirty="0"/>
        </a:p>
      </dgm:t>
    </dgm:pt>
    <dgm:pt modelId="{E28CA405-17EC-44FC-B68A-4FA557740184}" type="parTrans" cxnId="{8505076C-283D-4425-91C0-0438B6D81CB7}">
      <dgm:prSet/>
      <dgm:spPr/>
      <dgm:t>
        <a:bodyPr/>
        <a:lstStyle/>
        <a:p>
          <a:endParaRPr lang="en-US"/>
        </a:p>
      </dgm:t>
    </dgm:pt>
    <dgm:pt modelId="{1999E168-AB59-4EC7-B2F8-5F4B6894FCAC}" type="sibTrans" cxnId="{8505076C-283D-4425-91C0-0438B6D81CB7}">
      <dgm:prSet/>
      <dgm:spPr/>
      <dgm:t>
        <a:bodyPr/>
        <a:lstStyle/>
        <a:p>
          <a:endParaRPr lang="en-US"/>
        </a:p>
      </dgm:t>
    </dgm:pt>
    <dgm:pt modelId="{37E8A16D-91AB-410E-AAEB-2C21A893A68C}">
      <dgm:prSet/>
      <dgm:spPr/>
      <dgm:t>
        <a:bodyPr/>
        <a:lstStyle/>
        <a:p>
          <a:r>
            <a:rPr lang="nl-NL"/>
            <a:t>Besparing in exploitatie kosten</a:t>
          </a:r>
          <a:endParaRPr lang="en-US"/>
        </a:p>
      </dgm:t>
    </dgm:pt>
    <dgm:pt modelId="{CFBD3C1E-4515-406E-B5DF-A3ACE38C64BC}" type="parTrans" cxnId="{74057135-4A16-4513-B0D9-CC4889EFE29D}">
      <dgm:prSet/>
      <dgm:spPr/>
      <dgm:t>
        <a:bodyPr/>
        <a:lstStyle/>
        <a:p>
          <a:endParaRPr lang="en-US"/>
        </a:p>
      </dgm:t>
    </dgm:pt>
    <dgm:pt modelId="{880A3C7F-B234-484A-86D6-9D5AFA6580BF}" type="sibTrans" cxnId="{74057135-4A16-4513-B0D9-CC4889EFE29D}">
      <dgm:prSet/>
      <dgm:spPr/>
      <dgm:t>
        <a:bodyPr/>
        <a:lstStyle/>
        <a:p>
          <a:endParaRPr lang="en-US"/>
        </a:p>
      </dgm:t>
    </dgm:pt>
    <dgm:pt modelId="{6166C607-AFF2-42C9-A4C7-AE820480176A}">
      <dgm:prSet/>
      <dgm:spPr/>
      <dgm:t>
        <a:bodyPr/>
        <a:lstStyle/>
        <a:p>
          <a:r>
            <a:rPr lang="nl-NL"/>
            <a:t>Gas</a:t>
          </a:r>
          <a:endParaRPr lang="en-US"/>
        </a:p>
      </dgm:t>
    </dgm:pt>
    <dgm:pt modelId="{5C8BA930-7B80-4F9E-ABCC-ADA1ADA6B73B}" type="parTrans" cxnId="{D52F264C-7CFE-4B64-A0AB-1AA2D615DC24}">
      <dgm:prSet/>
      <dgm:spPr/>
      <dgm:t>
        <a:bodyPr/>
        <a:lstStyle/>
        <a:p>
          <a:endParaRPr lang="en-US"/>
        </a:p>
      </dgm:t>
    </dgm:pt>
    <dgm:pt modelId="{22D08645-607A-49EF-8E82-35A91A4A81C1}" type="sibTrans" cxnId="{D52F264C-7CFE-4B64-A0AB-1AA2D615DC24}">
      <dgm:prSet/>
      <dgm:spPr/>
      <dgm:t>
        <a:bodyPr/>
        <a:lstStyle/>
        <a:p>
          <a:endParaRPr lang="en-US"/>
        </a:p>
      </dgm:t>
    </dgm:pt>
    <dgm:pt modelId="{8C3456CC-A3DC-4D0C-88EB-06EF7244C2CA}">
      <dgm:prSet/>
      <dgm:spPr/>
      <dgm:t>
        <a:bodyPr/>
        <a:lstStyle/>
        <a:p>
          <a:r>
            <a:rPr lang="nl-NL"/>
            <a:t>Water</a:t>
          </a:r>
          <a:endParaRPr lang="en-US"/>
        </a:p>
      </dgm:t>
    </dgm:pt>
    <dgm:pt modelId="{C14C1EDA-F8D7-4FC8-9FE1-D1E08B491F5D}" type="parTrans" cxnId="{78E1625A-3332-499C-8F03-573FEF162212}">
      <dgm:prSet/>
      <dgm:spPr/>
      <dgm:t>
        <a:bodyPr/>
        <a:lstStyle/>
        <a:p>
          <a:endParaRPr lang="en-US"/>
        </a:p>
      </dgm:t>
    </dgm:pt>
    <dgm:pt modelId="{EE3A292A-FCC5-4638-9CEC-97B228A57B25}" type="sibTrans" cxnId="{78E1625A-3332-499C-8F03-573FEF162212}">
      <dgm:prSet/>
      <dgm:spPr/>
      <dgm:t>
        <a:bodyPr/>
        <a:lstStyle/>
        <a:p>
          <a:endParaRPr lang="en-US"/>
        </a:p>
      </dgm:t>
    </dgm:pt>
    <dgm:pt modelId="{C10F8000-8BF2-43B0-B997-11691E606FCD}">
      <dgm:prSet/>
      <dgm:spPr/>
      <dgm:t>
        <a:bodyPr/>
        <a:lstStyle/>
        <a:p>
          <a:r>
            <a:rPr lang="nl-NL"/>
            <a:t>Elektriciteit</a:t>
          </a:r>
          <a:endParaRPr lang="en-US"/>
        </a:p>
      </dgm:t>
    </dgm:pt>
    <dgm:pt modelId="{675799B4-DD7E-4521-87B9-F4FFAD26892D}" type="parTrans" cxnId="{35605423-D46F-48CC-9393-532E94F017DC}">
      <dgm:prSet/>
      <dgm:spPr/>
      <dgm:t>
        <a:bodyPr/>
        <a:lstStyle/>
        <a:p>
          <a:endParaRPr lang="en-US"/>
        </a:p>
      </dgm:t>
    </dgm:pt>
    <dgm:pt modelId="{DA8E17F0-E7B2-4EBE-A315-76B6F53775CE}" type="sibTrans" cxnId="{35605423-D46F-48CC-9393-532E94F017DC}">
      <dgm:prSet/>
      <dgm:spPr/>
      <dgm:t>
        <a:bodyPr/>
        <a:lstStyle/>
        <a:p>
          <a:endParaRPr lang="en-US"/>
        </a:p>
      </dgm:t>
    </dgm:pt>
    <dgm:pt modelId="{16D87440-B72C-435F-BE44-BC28ACD1316F}" type="pres">
      <dgm:prSet presAssocID="{9CB4A1B5-06BE-4A5C-BBC1-3C1E2173DCA7}" presName="linear" presStyleCnt="0">
        <dgm:presLayoutVars>
          <dgm:animLvl val="lvl"/>
          <dgm:resizeHandles val="exact"/>
        </dgm:presLayoutVars>
      </dgm:prSet>
      <dgm:spPr/>
    </dgm:pt>
    <dgm:pt modelId="{8BC2CC50-9FB2-4A5C-8BB4-D52F31E5CB6E}" type="pres">
      <dgm:prSet presAssocID="{27F515D4-E004-4E8E-B794-A677026C683A}" presName="parentText" presStyleLbl="node1" presStyleIdx="0" presStyleCnt="4">
        <dgm:presLayoutVars>
          <dgm:chMax val="0"/>
          <dgm:bulletEnabled val="1"/>
        </dgm:presLayoutVars>
      </dgm:prSet>
      <dgm:spPr/>
    </dgm:pt>
    <dgm:pt modelId="{741D6FDD-6EE4-47F5-9335-6CE2968C20EC}" type="pres">
      <dgm:prSet presAssocID="{457D1824-FC68-4A7F-A398-DFFF14DE91DD}" presName="spacer" presStyleCnt="0"/>
      <dgm:spPr/>
    </dgm:pt>
    <dgm:pt modelId="{131068CE-8227-4EAE-B273-BBE8EB2E5F01}" type="pres">
      <dgm:prSet presAssocID="{C9C63F46-BE65-4ADF-8F02-3835854FB168}" presName="parentText" presStyleLbl="node1" presStyleIdx="1" presStyleCnt="4">
        <dgm:presLayoutVars>
          <dgm:chMax val="0"/>
          <dgm:bulletEnabled val="1"/>
        </dgm:presLayoutVars>
      </dgm:prSet>
      <dgm:spPr/>
    </dgm:pt>
    <dgm:pt modelId="{581D1557-8F9F-474A-81B8-67F0FBB6884D}" type="pres">
      <dgm:prSet presAssocID="{FE2E5D5D-DD3E-4A4C-8A7B-ADD89C816FE2}" presName="spacer" presStyleCnt="0"/>
      <dgm:spPr/>
    </dgm:pt>
    <dgm:pt modelId="{409C1A91-7648-4C0E-856E-79FCF094B53F}" type="pres">
      <dgm:prSet presAssocID="{72C1BAD6-8073-43C0-9F43-C661093F8C87}" presName="parentText" presStyleLbl="node1" presStyleIdx="2" presStyleCnt="4">
        <dgm:presLayoutVars>
          <dgm:chMax val="0"/>
          <dgm:bulletEnabled val="1"/>
        </dgm:presLayoutVars>
      </dgm:prSet>
      <dgm:spPr/>
    </dgm:pt>
    <dgm:pt modelId="{6D7FC52C-A6D4-4F0B-8A73-D664210EBBFA}" type="pres">
      <dgm:prSet presAssocID="{72C1BAD6-8073-43C0-9F43-C661093F8C87}" presName="childText" presStyleLbl="revTx" presStyleIdx="0" presStyleCnt="2">
        <dgm:presLayoutVars>
          <dgm:bulletEnabled val="1"/>
        </dgm:presLayoutVars>
      </dgm:prSet>
      <dgm:spPr/>
    </dgm:pt>
    <dgm:pt modelId="{A9E14D22-FB30-457A-85DD-C105E1D5373E}" type="pres">
      <dgm:prSet presAssocID="{37E8A16D-91AB-410E-AAEB-2C21A893A68C}" presName="parentText" presStyleLbl="node1" presStyleIdx="3" presStyleCnt="4">
        <dgm:presLayoutVars>
          <dgm:chMax val="0"/>
          <dgm:bulletEnabled val="1"/>
        </dgm:presLayoutVars>
      </dgm:prSet>
      <dgm:spPr/>
    </dgm:pt>
    <dgm:pt modelId="{B9A8F09F-30C3-4327-9594-756C45B2442C}" type="pres">
      <dgm:prSet presAssocID="{37E8A16D-91AB-410E-AAEB-2C21A893A68C}" presName="childText" presStyleLbl="revTx" presStyleIdx="1" presStyleCnt="2">
        <dgm:presLayoutVars>
          <dgm:bulletEnabled val="1"/>
        </dgm:presLayoutVars>
      </dgm:prSet>
      <dgm:spPr/>
    </dgm:pt>
  </dgm:ptLst>
  <dgm:cxnLst>
    <dgm:cxn modelId="{374FAC09-4F98-4551-8B85-40B0E04D7052}" type="presOf" srcId="{8905A8F3-C664-450E-BF56-7F76FBF3D050}" destId="{6D7FC52C-A6D4-4F0B-8A73-D664210EBBFA}" srcOrd="0" destOrd="1" presId="urn:microsoft.com/office/officeart/2005/8/layout/vList2"/>
    <dgm:cxn modelId="{698F510B-261D-4474-94FF-BCA9E69C40A6}" type="presOf" srcId="{5DA11FA3-5B1E-4597-802E-0B71AF00FD38}" destId="{6D7FC52C-A6D4-4F0B-8A73-D664210EBBFA}" srcOrd="0" destOrd="0" presId="urn:microsoft.com/office/officeart/2005/8/layout/vList2"/>
    <dgm:cxn modelId="{35605423-D46F-48CC-9393-532E94F017DC}" srcId="{37E8A16D-91AB-410E-AAEB-2C21A893A68C}" destId="{C10F8000-8BF2-43B0-B997-11691E606FCD}" srcOrd="2" destOrd="0" parTransId="{675799B4-DD7E-4521-87B9-F4FFAD26892D}" sibTransId="{DA8E17F0-E7B2-4EBE-A315-76B6F53775CE}"/>
    <dgm:cxn modelId="{DCDB5B2C-84CD-4DE7-A005-63746F906DFF}" srcId="{72C1BAD6-8073-43C0-9F43-C661093F8C87}" destId="{89A995A3-F83F-42F1-A263-6A6A42711599}" srcOrd="2" destOrd="0" parTransId="{053C38C7-7CE2-4375-918B-9625FEE21F22}" sibTransId="{01314D2B-0A6F-446B-8D7E-24C038A84B8C}"/>
    <dgm:cxn modelId="{74057135-4A16-4513-B0D9-CC4889EFE29D}" srcId="{9CB4A1B5-06BE-4A5C-BBC1-3C1E2173DCA7}" destId="{37E8A16D-91AB-410E-AAEB-2C21A893A68C}" srcOrd="3" destOrd="0" parTransId="{CFBD3C1E-4515-406E-B5DF-A3ACE38C64BC}" sibTransId="{880A3C7F-B234-484A-86D6-9D5AFA6580BF}"/>
    <dgm:cxn modelId="{9B1EC13E-C9CF-4857-B8DF-AC90D0969B0A}" type="presOf" srcId="{C9C63F46-BE65-4ADF-8F02-3835854FB168}" destId="{131068CE-8227-4EAE-B273-BBE8EB2E5F01}" srcOrd="0" destOrd="0" presId="urn:microsoft.com/office/officeart/2005/8/layout/vList2"/>
    <dgm:cxn modelId="{B008CC3F-0F18-4120-89F4-CA9609CC4E1D}" srcId="{72C1BAD6-8073-43C0-9F43-C661093F8C87}" destId="{5DA11FA3-5B1E-4597-802E-0B71AF00FD38}" srcOrd="0" destOrd="0" parTransId="{35FA347F-AFFC-4F19-BE6C-E45A85CAE0C9}" sibTransId="{CAD64BB7-B560-4FFA-9339-09EE8E1271A1}"/>
    <dgm:cxn modelId="{A6A41867-7F8B-4D90-9854-B250C4CDEFCD}" srcId="{9CB4A1B5-06BE-4A5C-BBC1-3C1E2173DCA7}" destId="{27F515D4-E004-4E8E-B794-A677026C683A}" srcOrd="0" destOrd="0" parTransId="{1DC6FC60-188B-488D-9FA0-F7F8B97EE5E9}" sibTransId="{457D1824-FC68-4A7F-A398-DFFF14DE91DD}"/>
    <dgm:cxn modelId="{8505076C-283D-4425-91C0-0438B6D81CB7}" srcId="{72C1BAD6-8073-43C0-9F43-C661093F8C87}" destId="{916F8BC8-4178-4DA9-99C5-F28A76E5FECB}" srcOrd="3" destOrd="0" parTransId="{E28CA405-17EC-44FC-B68A-4FA557740184}" sibTransId="{1999E168-AB59-4EC7-B2F8-5F4B6894FCAC}"/>
    <dgm:cxn modelId="{D52F264C-7CFE-4B64-A0AB-1AA2D615DC24}" srcId="{37E8A16D-91AB-410E-AAEB-2C21A893A68C}" destId="{6166C607-AFF2-42C9-A4C7-AE820480176A}" srcOrd="0" destOrd="0" parTransId="{5C8BA930-7B80-4F9E-ABCC-ADA1ADA6B73B}" sibTransId="{22D08645-607A-49EF-8E82-35A91A4A81C1}"/>
    <dgm:cxn modelId="{78E1625A-3332-499C-8F03-573FEF162212}" srcId="{37E8A16D-91AB-410E-AAEB-2C21A893A68C}" destId="{8C3456CC-A3DC-4D0C-88EB-06EF7244C2CA}" srcOrd="1" destOrd="0" parTransId="{C14C1EDA-F8D7-4FC8-9FE1-D1E08B491F5D}" sibTransId="{EE3A292A-FCC5-4638-9CEC-97B228A57B25}"/>
    <dgm:cxn modelId="{7C26D97D-4C52-410E-BCB7-A2B2AFC60E23}" type="presOf" srcId="{6166C607-AFF2-42C9-A4C7-AE820480176A}" destId="{B9A8F09F-30C3-4327-9594-756C45B2442C}" srcOrd="0" destOrd="0" presId="urn:microsoft.com/office/officeart/2005/8/layout/vList2"/>
    <dgm:cxn modelId="{84F2D89A-0F5D-4571-9AA5-A4AFDEAECE42}" type="presOf" srcId="{72C1BAD6-8073-43C0-9F43-C661093F8C87}" destId="{409C1A91-7648-4C0E-856E-79FCF094B53F}" srcOrd="0" destOrd="0" presId="urn:microsoft.com/office/officeart/2005/8/layout/vList2"/>
    <dgm:cxn modelId="{0A00189C-F68B-4F85-B7D2-7243BA716FB0}" srcId="{9CB4A1B5-06BE-4A5C-BBC1-3C1E2173DCA7}" destId="{72C1BAD6-8073-43C0-9F43-C661093F8C87}" srcOrd="2" destOrd="0" parTransId="{40539770-B349-4E24-B9F3-17026553AD2E}" sibTransId="{4BF27ACB-F6F8-41A8-A063-74F4DEEC0C35}"/>
    <dgm:cxn modelId="{6FB6E7AE-5648-4872-881A-9CBC2F604215}" srcId="{9CB4A1B5-06BE-4A5C-BBC1-3C1E2173DCA7}" destId="{C9C63F46-BE65-4ADF-8F02-3835854FB168}" srcOrd="1" destOrd="0" parTransId="{494AF5AA-1589-4C18-A9A2-092388EA9DB8}" sibTransId="{FE2E5D5D-DD3E-4A4C-8A7B-ADD89C816FE2}"/>
    <dgm:cxn modelId="{D1D0C2B1-24D4-4D70-B3B6-F7842CFFB488}" srcId="{72C1BAD6-8073-43C0-9F43-C661093F8C87}" destId="{8905A8F3-C664-450E-BF56-7F76FBF3D050}" srcOrd="1" destOrd="0" parTransId="{F0A16906-2B9F-41A8-AADD-850220D05A58}" sibTransId="{31D4B4DF-6C4E-4F95-89BA-EDE0D2D89082}"/>
    <dgm:cxn modelId="{54D03BB6-11C2-4EBC-9D7E-E879191D0C93}" type="presOf" srcId="{37E8A16D-91AB-410E-AAEB-2C21A893A68C}" destId="{A9E14D22-FB30-457A-85DD-C105E1D5373E}" srcOrd="0" destOrd="0" presId="urn:microsoft.com/office/officeart/2005/8/layout/vList2"/>
    <dgm:cxn modelId="{3C4B24CC-AD40-434B-9DBB-CF270C858B6D}" type="presOf" srcId="{89A995A3-F83F-42F1-A263-6A6A42711599}" destId="{6D7FC52C-A6D4-4F0B-8A73-D664210EBBFA}" srcOrd="0" destOrd="2" presId="urn:microsoft.com/office/officeart/2005/8/layout/vList2"/>
    <dgm:cxn modelId="{E78A9BCD-FCD5-403E-8C23-E70ACB4DF893}" type="presOf" srcId="{C10F8000-8BF2-43B0-B997-11691E606FCD}" destId="{B9A8F09F-30C3-4327-9594-756C45B2442C}" srcOrd="0" destOrd="2" presId="urn:microsoft.com/office/officeart/2005/8/layout/vList2"/>
    <dgm:cxn modelId="{1C4F2AD3-B1CD-4AC4-8D1C-F231B608E4A2}" type="presOf" srcId="{916F8BC8-4178-4DA9-99C5-F28A76E5FECB}" destId="{6D7FC52C-A6D4-4F0B-8A73-D664210EBBFA}" srcOrd="0" destOrd="3" presId="urn:microsoft.com/office/officeart/2005/8/layout/vList2"/>
    <dgm:cxn modelId="{2B6DF6D8-EE4F-48CB-A073-541A8B6B86AC}" type="presOf" srcId="{27F515D4-E004-4E8E-B794-A677026C683A}" destId="{8BC2CC50-9FB2-4A5C-8BB4-D52F31E5CB6E}" srcOrd="0" destOrd="0" presId="urn:microsoft.com/office/officeart/2005/8/layout/vList2"/>
    <dgm:cxn modelId="{971375E3-14B7-4139-BF34-871E5B8DA439}" type="presOf" srcId="{9CB4A1B5-06BE-4A5C-BBC1-3C1E2173DCA7}" destId="{16D87440-B72C-435F-BE44-BC28ACD1316F}" srcOrd="0" destOrd="0" presId="urn:microsoft.com/office/officeart/2005/8/layout/vList2"/>
    <dgm:cxn modelId="{297C04F8-F0A3-4464-A2A3-1E72938F47C4}" type="presOf" srcId="{8C3456CC-A3DC-4D0C-88EB-06EF7244C2CA}" destId="{B9A8F09F-30C3-4327-9594-756C45B2442C}" srcOrd="0" destOrd="1" presId="urn:microsoft.com/office/officeart/2005/8/layout/vList2"/>
    <dgm:cxn modelId="{4CE4E0F4-A3CA-4D8A-9DF8-4C8E0742FA81}" type="presParOf" srcId="{16D87440-B72C-435F-BE44-BC28ACD1316F}" destId="{8BC2CC50-9FB2-4A5C-8BB4-D52F31E5CB6E}" srcOrd="0" destOrd="0" presId="urn:microsoft.com/office/officeart/2005/8/layout/vList2"/>
    <dgm:cxn modelId="{BDC5F13A-1F0F-4B2C-B4EB-2957F128F347}" type="presParOf" srcId="{16D87440-B72C-435F-BE44-BC28ACD1316F}" destId="{741D6FDD-6EE4-47F5-9335-6CE2968C20EC}" srcOrd="1" destOrd="0" presId="urn:microsoft.com/office/officeart/2005/8/layout/vList2"/>
    <dgm:cxn modelId="{75407698-1B10-4F99-8CB9-10A16517529A}" type="presParOf" srcId="{16D87440-B72C-435F-BE44-BC28ACD1316F}" destId="{131068CE-8227-4EAE-B273-BBE8EB2E5F01}" srcOrd="2" destOrd="0" presId="urn:microsoft.com/office/officeart/2005/8/layout/vList2"/>
    <dgm:cxn modelId="{88CB3458-A305-47B2-9501-528CD69CBD17}" type="presParOf" srcId="{16D87440-B72C-435F-BE44-BC28ACD1316F}" destId="{581D1557-8F9F-474A-81B8-67F0FBB6884D}" srcOrd="3" destOrd="0" presId="urn:microsoft.com/office/officeart/2005/8/layout/vList2"/>
    <dgm:cxn modelId="{05062694-0E15-4B29-ABC8-CFCAE5ADB014}" type="presParOf" srcId="{16D87440-B72C-435F-BE44-BC28ACD1316F}" destId="{409C1A91-7648-4C0E-856E-79FCF094B53F}" srcOrd="4" destOrd="0" presId="urn:microsoft.com/office/officeart/2005/8/layout/vList2"/>
    <dgm:cxn modelId="{2CD99418-2CCC-44C7-9F63-069CD0B1A869}" type="presParOf" srcId="{16D87440-B72C-435F-BE44-BC28ACD1316F}" destId="{6D7FC52C-A6D4-4F0B-8A73-D664210EBBFA}" srcOrd="5" destOrd="0" presId="urn:microsoft.com/office/officeart/2005/8/layout/vList2"/>
    <dgm:cxn modelId="{D4406E02-DBBA-4AAD-96CF-7BEBDA89D5BC}" type="presParOf" srcId="{16D87440-B72C-435F-BE44-BC28ACD1316F}" destId="{A9E14D22-FB30-457A-85DD-C105E1D5373E}" srcOrd="6" destOrd="0" presId="urn:microsoft.com/office/officeart/2005/8/layout/vList2"/>
    <dgm:cxn modelId="{284BC8A2-D690-43B5-B5E6-D8A1A50CF052}" type="presParOf" srcId="{16D87440-B72C-435F-BE44-BC28ACD1316F}" destId="{B9A8F09F-30C3-4327-9594-756C45B2442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11FB1-F70A-49FE-8293-1E98CBC2E9D0}"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901B6482-D3C0-4A30-AF4F-9B27D2A93358}">
      <dgm:prSet/>
      <dgm:spPr/>
      <dgm:t>
        <a:bodyPr/>
        <a:lstStyle/>
        <a:p>
          <a:r>
            <a:rPr lang="nl-NL"/>
            <a:t>Automatiseringsstations</a:t>
          </a:r>
          <a:endParaRPr lang="en-US"/>
        </a:p>
      </dgm:t>
    </dgm:pt>
    <dgm:pt modelId="{83873FE8-1851-442B-98C9-BC03CAD786D3}" type="parTrans" cxnId="{A7F3F047-E241-48EB-A028-E45E53FF05ED}">
      <dgm:prSet/>
      <dgm:spPr/>
      <dgm:t>
        <a:bodyPr/>
        <a:lstStyle/>
        <a:p>
          <a:endParaRPr lang="en-US"/>
        </a:p>
      </dgm:t>
    </dgm:pt>
    <dgm:pt modelId="{1765A989-5633-45C5-A252-47AE6B657C01}" type="sibTrans" cxnId="{A7F3F047-E241-48EB-A028-E45E53FF05ED}">
      <dgm:prSet/>
      <dgm:spPr/>
      <dgm:t>
        <a:bodyPr/>
        <a:lstStyle/>
        <a:p>
          <a:endParaRPr lang="en-US"/>
        </a:p>
      </dgm:t>
    </dgm:pt>
    <dgm:pt modelId="{FC3184ED-830E-46AF-879F-345A56F81126}">
      <dgm:prSet/>
      <dgm:spPr/>
      <dgm:t>
        <a:bodyPr/>
        <a:lstStyle/>
        <a:p>
          <a:r>
            <a:rPr lang="nl-NL"/>
            <a:t>Hart van de gebouwautomatiseringssysteem (GBS)</a:t>
          </a:r>
          <a:endParaRPr lang="en-US"/>
        </a:p>
      </dgm:t>
    </dgm:pt>
    <dgm:pt modelId="{6A9BE5E9-DD3B-428F-8E36-FDB39945940F}" type="parTrans" cxnId="{D0D736B6-86E6-4A3B-9CDD-3CF6F5333D7F}">
      <dgm:prSet/>
      <dgm:spPr/>
      <dgm:t>
        <a:bodyPr/>
        <a:lstStyle/>
        <a:p>
          <a:endParaRPr lang="en-US"/>
        </a:p>
      </dgm:t>
    </dgm:pt>
    <dgm:pt modelId="{10B207E6-DD37-498C-AAE3-8A7101A55CBF}" type="sibTrans" cxnId="{D0D736B6-86E6-4A3B-9CDD-3CF6F5333D7F}">
      <dgm:prSet/>
      <dgm:spPr/>
      <dgm:t>
        <a:bodyPr/>
        <a:lstStyle/>
        <a:p>
          <a:endParaRPr lang="en-US"/>
        </a:p>
      </dgm:t>
    </dgm:pt>
    <dgm:pt modelId="{9F523B26-288F-4827-AE46-3C5320545133}">
      <dgm:prSet/>
      <dgm:spPr/>
      <dgm:t>
        <a:bodyPr/>
        <a:lstStyle/>
        <a:p>
          <a:r>
            <a:rPr lang="nl-NL"/>
            <a:t>Van hieruit worden alle installaties geregeld</a:t>
          </a:r>
          <a:endParaRPr lang="en-US"/>
        </a:p>
      </dgm:t>
    </dgm:pt>
    <dgm:pt modelId="{C82CE401-81FB-4EE8-B8B1-765D99E209C3}" type="parTrans" cxnId="{CC6CD3C4-5A8B-477C-BBE9-0B4DA06CA0B4}">
      <dgm:prSet/>
      <dgm:spPr/>
      <dgm:t>
        <a:bodyPr/>
        <a:lstStyle/>
        <a:p>
          <a:endParaRPr lang="en-US"/>
        </a:p>
      </dgm:t>
    </dgm:pt>
    <dgm:pt modelId="{E752EA34-331D-45F0-9711-C9902F474BFA}" type="sibTrans" cxnId="{CC6CD3C4-5A8B-477C-BBE9-0B4DA06CA0B4}">
      <dgm:prSet/>
      <dgm:spPr/>
      <dgm:t>
        <a:bodyPr/>
        <a:lstStyle/>
        <a:p>
          <a:endParaRPr lang="en-US"/>
        </a:p>
      </dgm:t>
    </dgm:pt>
    <dgm:pt modelId="{009D72AC-8EB1-472B-BA62-C388D09A9F62}">
      <dgm:prSet/>
      <dgm:spPr/>
      <dgm:t>
        <a:bodyPr/>
        <a:lstStyle/>
        <a:p>
          <a:r>
            <a:rPr lang="nl-NL"/>
            <a:t>Stations</a:t>
          </a:r>
          <a:endParaRPr lang="en-US"/>
        </a:p>
      </dgm:t>
    </dgm:pt>
    <dgm:pt modelId="{DB3E5FBD-7FC8-4276-BBA1-62C376D9497E}" type="parTrans" cxnId="{13F90616-8339-499F-8E33-22B7640F55A5}">
      <dgm:prSet/>
      <dgm:spPr/>
      <dgm:t>
        <a:bodyPr/>
        <a:lstStyle/>
        <a:p>
          <a:endParaRPr lang="en-US"/>
        </a:p>
      </dgm:t>
    </dgm:pt>
    <dgm:pt modelId="{ABD06285-C7B7-468F-9B39-3FDF039D4884}" type="sibTrans" cxnId="{13F90616-8339-499F-8E33-22B7640F55A5}">
      <dgm:prSet/>
      <dgm:spPr/>
      <dgm:t>
        <a:bodyPr/>
        <a:lstStyle/>
        <a:p>
          <a:endParaRPr lang="en-US"/>
        </a:p>
      </dgm:t>
    </dgm:pt>
    <dgm:pt modelId="{52BA755E-2703-43B7-9D8D-772FBE2FEFD4}">
      <dgm:prSet/>
      <dgm:spPr/>
      <dgm:t>
        <a:bodyPr/>
        <a:lstStyle/>
        <a:p>
          <a:r>
            <a:rPr lang="nl-NL"/>
            <a:t>Modulaire componenten</a:t>
          </a:r>
          <a:endParaRPr lang="en-US"/>
        </a:p>
      </dgm:t>
    </dgm:pt>
    <dgm:pt modelId="{D52F0069-7B8B-4D54-AFE6-6C2275EB59FD}" type="parTrans" cxnId="{F4267F50-4D41-4F8D-996B-B4249219C119}">
      <dgm:prSet/>
      <dgm:spPr/>
      <dgm:t>
        <a:bodyPr/>
        <a:lstStyle/>
        <a:p>
          <a:endParaRPr lang="en-US"/>
        </a:p>
      </dgm:t>
    </dgm:pt>
    <dgm:pt modelId="{F504CE03-926D-4544-B91B-34739693DFF7}" type="sibTrans" cxnId="{F4267F50-4D41-4F8D-996B-B4249219C119}">
      <dgm:prSet/>
      <dgm:spPr/>
      <dgm:t>
        <a:bodyPr/>
        <a:lstStyle/>
        <a:p>
          <a:endParaRPr lang="en-US"/>
        </a:p>
      </dgm:t>
    </dgm:pt>
    <dgm:pt modelId="{22AC51C4-5464-4877-91B6-0A53CC15546C}" type="pres">
      <dgm:prSet presAssocID="{14C11FB1-F70A-49FE-8293-1E98CBC2E9D0}" presName="Name0" presStyleCnt="0">
        <dgm:presLayoutVars>
          <dgm:dir/>
          <dgm:animLvl val="lvl"/>
          <dgm:resizeHandles val="exact"/>
        </dgm:presLayoutVars>
      </dgm:prSet>
      <dgm:spPr/>
    </dgm:pt>
    <dgm:pt modelId="{78233AEA-ADE6-40AF-9C78-B7831DD2C2F6}" type="pres">
      <dgm:prSet presAssocID="{901B6482-D3C0-4A30-AF4F-9B27D2A93358}" presName="linNode" presStyleCnt="0"/>
      <dgm:spPr/>
    </dgm:pt>
    <dgm:pt modelId="{C8D0F7A8-8F46-4A36-ABE5-6D6B512861E6}" type="pres">
      <dgm:prSet presAssocID="{901B6482-D3C0-4A30-AF4F-9B27D2A93358}" presName="parentText" presStyleLbl="node1" presStyleIdx="0" presStyleCnt="2">
        <dgm:presLayoutVars>
          <dgm:chMax val="1"/>
          <dgm:bulletEnabled val="1"/>
        </dgm:presLayoutVars>
      </dgm:prSet>
      <dgm:spPr/>
    </dgm:pt>
    <dgm:pt modelId="{8D29C244-7550-4053-8348-447715774590}" type="pres">
      <dgm:prSet presAssocID="{901B6482-D3C0-4A30-AF4F-9B27D2A93358}" presName="descendantText" presStyleLbl="alignAccFollowNode1" presStyleIdx="0" presStyleCnt="2">
        <dgm:presLayoutVars>
          <dgm:bulletEnabled val="1"/>
        </dgm:presLayoutVars>
      </dgm:prSet>
      <dgm:spPr/>
    </dgm:pt>
    <dgm:pt modelId="{16D0F83E-6517-40E9-800E-E27DB8EA6F64}" type="pres">
      <dgm:prSet presAssocID="{1765A989-5633-45C5-A252-47AE6B657C01}" presName="sp" presStyleCnt="0"/>
      <dgm:spPr/>
    </dgm:pt>
    <dgm:pt modelId="{E31C0F20-E43C-4C3A-970F-07691D2D6C76}" type="pres">
      <dgm:prSet presAssocID="{009D72AC-8EB1-472B-BA62-C388D09A9F62}" presName="linNode" presStyleCnt="0"/>
      <dgm:spPr/>
    </dgm:pt>
    <dgm:pt modelId="{79A065B1-60F7-455F-970F-3F97531AC94B}" type="pres">
      <dgm:prSet presAssocID="{009D72AC-8EB1-472B-BA62-C388D09A9F62}" presName="parentText" presStyleLbl="node1" presStyleIdx="1" presStyleCnt="2">
        <dgm:presLayoutVars>
          <dgm:chMax val="1"/>
          <dgm:bulletEnabled val="1"/>
        </dgm:presLayoutVars>
      </dgm:prSet>
      <dgm:spPr/>
    </dgm:pt>
    <dgm:pt modelId="{5C81D06C-3410-4710-AF57-594D77B7A917}" type="pres">
      <dgm:prSet presAssocID="{009D72AC-8EB1-472B-BA62-C388D09A9F62}" presName="descendantText" presStyleLbl="alignAccFollowNode1" presStyleIdx="1" presStyleCnt="2">
        <dgm:presLayoutVars>
          <dgm:bulletEnabled val="1"/>
        </dgm:presLayoutVars>
      </dgm:prSet>
      <dgm:spPr/>
    </dgm:pt>
  </dgm:ptLst>
  <dgm:cxnLst>
    <dgm:cxn modelId="{13F90616-8339-499F-8E33-22B7640F55A5}" srcId="{14C11FB1-F70A-49FE-8293-1E98CBC2E9D0}" destId="{009D72AC-8EB1-472B-BA62-C388D09A9F62}" srcOrd="1" destOrd="0" parTransId="{DB3E5FBD-7FC8-4276-BBA1-62C376D9497E}" sibTransId="{ABD06285-C7B7-468F-9B39-3FDF039D4884}"/>
    <dgm:cxn modelId="{FFFE8022-F717-45A6-8B59-4F3AB31B4CD6}" type="presOf" srcId="{14C11FB1-F70A-49FE-8293-1E98CBC2E9D0}" destId="{22AC51C4-5464-4877-91B6-0A53CC15546C}" srcOrd="0" destOrd="0" presId="urn:microsoft.com/office/officeart/2005/8/layout/vList5"/>
    <dgm:cxn modelId="{9FC5FB35-40FE-4AFB-B64D-1CC203F4A972}" type="presOf" srcId="{FC3184ED-830E-46AF-879F-345A56F81126}" destId="{8D29C244-7550-4053-8348-447715774590}" srcOrd="0" destOrd="0" presId="urn:microsoft.com/office/officeart/2005/8/layout/vList5"/>
    <dgm:cxn modelId="{CE0EE53A-E570-4007-80BE-814EDB1DF831}" type="presOf" srcId="{901B6482-D3C0-4A30-AF4F-9B27D2A93358}" destId="{C8D0F7A8-8F46-4A36-ABE5-6D6B512861E6}" srcOrd="0" destOrd="0" presId="urn:microsoft.com/office/officeart/2005/8/layout/vList5"/>
    <dgm:cxn modelId="{A7F3F047-E241-48EB-A028-E45E53FF05ED}" srcId="{14C11FB1-F70A-49FE-8293-1E98CBC2E9D0}" destId="{901B6482-D3C0-4A30-AF4F-9B27D2A93358}" srcOrd="0" destOrd="0" parTransId="{83873FE8-1851-442B-98C9-BC03CAD786D3}" sibTransId="{1765A989-5633-45C5-A252-47AE6B657C01}"/>
    <dgm:cxn modelId="{EAA8EF4C-A767-41E8-A054-2AE75DF7FCA3}" type="presOf" srcId="{52BA755E-2703-43B7-9D8D-772FBE2FEFD4}" destId="{5C81D06C-3410-4710-AF57-594D77B7A917}" srcOrd="0" destOrd="0" presId="urn:microsoft.com/office/officeart/2005/8/layout/vList5"/>
    <dgm:cxn modelId="{93C2E34D-68E7-4176-8334-B80FACC053A2}" type="presOf" srcId="{9F523B26-288F-4827-AE46-3C5320545133}" destId="{8D29C244-7550-4053-8348-447715774590}" srcOrd="0" destOrd="1" presId="urn:microsoft.com/office/officeart/2005/8/layout/vList5"/>
    <dgm:cxn modelId="{F4267F50-4D41-4F8D-996B-B4249219C119}" srcId="{009D72AC-8EB1-472B-BA62-C388D09A9F62}" destId="{52BA755E-2703-43B7-9D8D-772FBE2FEFD4}" srcOrd="0" destOrd="0" parTransId="{D52F0069-7B8B-4D54-AFE6-6C2275EB59FD}" sibTransId="{F504CE03-926D-4544-B91B-34739693DFF7}"/>
    <dgm:cxn modelId="{D0D736B6-86E6-4A3B-9CDD-3CF6F5333D7F}" srcId="{901B6482-D3C0-4A30-AF4F-9B27D2A93358}" destId="{FC3184ED-830E-46AF-879F-345A56F81126}" srcOrd="0" destOrd="0" parTransId="{6A9BE5E9-DD3B-428F-8E36-FDB39945940F}" sibTransId="{10B207E6-DD37-498C-AAE3-8A7101A55CBF}"/>
    <dgm:cxn modelId="{CC6CD3C4-5A8B-477C-BBE9-0B4DA06CA0B4}" srcId="{901B6482-D3C0-4A30-AF4F-9B27D2A93358}" destId="{9F523B26-288F-4827-AE46-3C5320545133}" srcOrd="1" destOrd="0" parTransId="{C82CE401-81FB-4EE8-B8B1-765D99E209C3}" sibTransId="{E752EA34-331D-45F0-9711-C9902F474BFA}"/>
    <dgm:cxn modelId="{A4CF34CC-DD2B-4434-B88C-2780BEE63A41}" type="presOf" srcId="{009D72AC-8EB1-472B-BA62-C388D09A9F62}" destId="{79A065B1-60F7-455F-970F-3F97531AC94B}" srcOrd="0" destOrd="0" presId="urn:microsoft.com/office/officeart/2005/8/layout/vList5"/>
    <dgm:cxn modelId="{CCA4A677-F3E3-4BF8-9B11-BC4BCD994DA6}" type="presParOf" srcId="{22AC51C4-5464-4877-91B6-0A53CC15546C}" destId="{78233AEA-ADE6-40AF-9C78-B7831DD2C2F6}" srcOrd="0" destOrd="0" presId="urn:microsoft.com/office/officeart/2005/8/layout/vList5"/>
    <dgm:cxn modelId="{DEBD643D-AB7F-44FC-B06C-0249CD5ED014}" type="presParOf" srcId="{78233AEA-ADE6-40AF-9C78-B7831DD2C2F6}" destId="{C8D0F7A8-8F46-4A36-ABE5-6D6B512861E6}" srcOrd="0" destOrd="0" presId="urn:microsoft.com/office/officeart/2005/8/layout/vList5"/>
    <dgm:cxn modelId="{77E59669-6201-4FD0-8337-BF371EDEDF1A}" type="presParOf" srcId="{78233AEA-ADE6-40AF-9C78-B7831DD2C2F6}" destId="{8D29C244-7550-4053-8348-447715774590}" srcOrd="1" destOrd="0" presId="urn:microsoft.com/office/officeart/2005/8/layout/vList5"/>
    <dgm:cxn modelId="{1980C160-3930-4086-BFDA-4C60C5E9AF20}" type="presParOf" srcId="{22AC51C4-5464-4877-91B6-0A53CC15546C}" destId="{16D0F83E-6517-40E9-800E-E27DB8EA6F64}" srcOrd="1" destOrd="0" presId="urn:microsoft.com/office/officeart/2005/8/layout/vList5"/>
    <dgm:cxn modelId="{A9DA183D-4D13-4B34-BB90-A33BFB4E2300}" type="presParOf" srcId="{22AC51C4-5464-4877-91B6-0A53CC15546C}" destId="{E31C0F20-E43C-4C3A-970F-07691D2D6C76}" srcOrd="2" destOrd="0" presId="urn:microsoft.com/office/officeart/2005/8/layout/vList5"/>
    <dgm:cxn modelId="{FCD54290-645A-47B3-BF24-691EDDE170B5}" type="presParOf" srcId="{E31C0F20-E43C-4C3A-970F-07691D2D6C76}" destId="{79A065B1-60F7-455F-970F-3F97531AC94B}" srcOrd="0" destOrd="0" presId="urn:microsoft.com/office/officeart/2005/8/layout/vList5"/>
    <dgm:cxn modelId="{D4805E78-BA1A-4662-B4F7-7B3C7B94F4AC}" type="presParOf" srcId="{E31C0F20-E43C-4C3A-970F-07691D2D6C76}" destId="{5C81D06C-3410-4710-AF57-594D77B7A91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96B296-BB64-43EB-B437-440D395E54C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EE1A8AB-3373-4B2B-80F9-6448F00AD5F7}">
      <dgm:prSet/>
      <dgm:spPr/>
      <dgm:t>
        <a:bodyPr/>
        <a:lstStyle/>
        <a:p>
          <a:r>
            <a:rPr lang="nl-NL"/>
            <a:t>Protocol (communicatie)</a:t>
          </a:r>
          <a:endParaRPr lang="en-US"/>
        </a:p>
      </dgm:t>
    </dgm:pt>
    <dgm:pt modelId="{69D32D44-E04A-42C9-AE7B-B02DB8CA827D}" type="parTrans" cxnId="{DA988A98-4854-4057-941D-72C4879D8568}">
      <dgm:prSet/>
      <dgm:spPr/>
      <dgm:t>
        <a:bodyPr/>
        <a:lstStyle/>
        <a:p>
          <a:endParaRPr lang="en-US"/>
        </a:p>
      </dgm:t>
    </dgm:pt>
    <dgm:pt modelId="{5F07C04D-D312-48A4-9B0B-5C8994541516}" type="sibTrans" cxnId="{DA988A98-4854-4057-941D-72C4879D8568}">
      <dgm:prSet/>
      <dgm:spPr/>
      <dgm:t>
        <a:bodyPr/>
        <a:lstStyle/>
        <a:p>
          <a:endParaRPr lang="en-US"/>
        </a:p>
      </dgm:t>
    </dgm:pt>
    <dgm:pt modelId="{7CC1127F-8CB5-4DDA-B857-95C6800DBB75}">
      <dgm:prSet/>
      <dgm:spPr/>
      <dgm:t>
        <a:bodyPr/>
        <a:lstStyle/>
        <a:p>
          <a:r>
            <a:rPr lang="nl-NL"/>
            <a:t>BAC protocol (beheersystemen)</a:t>
          </a:r>
          <a:endParaRPr lang="en-US"/>
        </a:p>
      </dgm:t>
    </dgm:pt>
    <dgm:pt modelId="{F99889D2-97B8-4C77-B393-8BB709FCBD08}" type="parTrans" cxnId="{D9B9A0FB-301B-4FDF-AF06-D30082239481}">
      <dgm:prSet/>
      <dgm:spPr/>
      <dgm:t>
        <a:bodyPr/>
        <a:lstStyle/>
        <a:p>
          <a:endParaRPr lang="en-US"/>
        </a:p>
      </dgm:t>
    </dgm:pt>
    <dgm:pt modelId="{112A6980-7032-4D03-934D-03FBC69E8C2B}" type="sibTrans" cxnId="{D9B9A0FB-301B-4FDF-AF06-D30082239481}">
      <dgm:prSet/>
      <dgm:spPr/>
      <dgm:t>
        <a:bodyPr/>
        <a:lstStyle/>
        <a:p>
          <a:endParaRPr lang="en-US"/>
        </a:p>
      </dgm:t>
    </dgm:pt>
    <dgm:pt modelId="{64078DF8-3AC9-4784-9D95-EB099546BA77}">
      <dgm:prSet/>
      <dgm:spPr/>
      <dgm:t>
        <a:bodyPr/>
        <a:lstStyle/>
        <a:p>
          <a:r>
            <a:rPr lang="nl-NL"/>
            <a:t>LON en EIB Protocol (individuele temperatuurregelingen, verlichting en zonwering)</a:t>
          </a:r>
          <a:endParaRPr lang="en-US"/>
        </a:p>
      </dgm:t>
    </dgm:pt>
    <dgm:pt modelId="{0267160C-EDDA-4185-8078-AD762DD1E5AB}" type="parTrans" cxnId="{858DFE62-99F5-4027-A699-41CB3C2E0D2E}">
      <dgm:prSet/>
      <dgm:spPr/>
      <dgm:t>
        <a:bodyPr/>
        <a:lstStyle/>
        <a:p>
          <a:endParaRPr lang="en-US"/>
        </a:p>
      </dgm:t>
    </dgm:pt>
    <dgm:pt modelId="{D93934E5-57A1-43B7-BEFB-2CF70ED64AEA}" type="sibTrans" cxnId="{858DFE62-99F5-4027-A699-41CB3C2E0D2E}">
      <dgm:prSet/>
      <dgm:spPr/>
      <dgm:t>
        <a:bodyPr/>
        <a:lstStyle/>
        <a:p>
          <a:endParaRPr lang="en-US"/>
        </a:p>
      </dgm:t>
    </dgm:pt>
    <dgm:pt modelId="{A7284188-E69F-4C1E-9121-45760725AFFB}">
      <dgm:prSet/>
      <dgm:spPr/>
      <dgm:t>
        <a:bodyPr/>
        <a:lstStyle/>
        <a:p>
          <a:r>
            <a:rPr lang="nl-NL"/>
            <a:t>TCP en IP protocol</a:t>
          </a:r>
          <a:endParaRPr lang="en-US"/>
        </a:p>
      </dgm:t>
    </dgm:pt>
    <dgm:pt modelId="{0C5CC5FE-AA37-4339-8C69-8F6442FF6D1B}" type="parTrans" cxnId="{E0A16233-1D91-454B-9BA8-A23518878126}">
      <dgm:prSet/>
      <dgm:spPr/>
      <dgm:t>
        <a:bodyPr/>
        <a:lstStyle/>
        <a:p>
          <a:endParaRPr lang="en-US"/>
        </a:p>
      </dgm:t>
    </dgm:pt>
    <dgm:pt modelId="{234EEACD-E8DF-42B6-B76C-76613A9BAC60}" type="sibTrans" cxnId="{E0A16233-1D91-454B-9BA8-A23518878126}">
      <dgm:prSet/>
      <dgm:spPr/>
      <dgm:t>
        <a:bodyPr/>
        <a:lstStyle/>
        <a:p>
          <a:endParaRPr lang="en-US"/>
        </a:p>
      </dgm:t>
    </dgm:pt>
    <dgm:pt modelId="{75C069C4-41DC-4D04-838C-145123BACACE}">
      <dgm:prSet/>
      <dgm:spPr/>
      <dgm:t>
        <a:bodyPr/>
        <a:lstStyle/>
        <a:p>
          <a:r>
            <a:rPr lang="nl-NL"/>
            <a:t>Dali protocol</a:t>
          </a:r>
          <a:endParaRPr lang="en-US"/>
        </a:p>
      </dgm:t>
    </dgm:pt>
    <dgm:pt modelId="{0866FDF8-DBE3-402E-B146-C6FC42017997}" type="parTrans" cxnId="{099294DA-69AD-49E6-8E04-60ADF4DBD2C1}">
      <dgm:prSet/>
      <dgm:spPr/>
      <dgm:t>
        <a:bodyPr/>
        <a:lstStyle/>
        <a:p>
          <a:endParaRPr lang="en-US"/>
        </a:p>
      </dgm:t>
    </dgm:pt>
    <dgm:pt modelId="{BAFDF73F-9256-4A97-9017-1B99BF311BC2}" type="sibTrans" cxnId="{099294DA-69AD-49E6-8E04-60ADF4DBD2C1}">
      <dgm:prSet/>
      <dgm:spPr/>
      <dgm:t>
        <a:bodyPr/>
        <a:lstStyle/>
        <a:p>
          <a:endParaRPr lang="en-US"/>
        </a:p>
      </dgm:t>
    </dgm:pt>
    <dgm:pt modelId="{4BACD5A8-7AFF-44C1-A32F-9C17AA476750}">
      <dgm:prSet/>
      <dgm:spPr/>
      <dgm:t>
        <a:bodyPr/>
        <a:lstStyle/>
        <a:p>
          <a:r>
            <a:rPr lang="nl-NL"/>
            <a:t>KNX protocol</a:t>
          </a:r>
          <a:endParaRPr lang="en-US"/>
        </a:p>
      </dgm:t>
    </dgm:pt>
    <dgm:pt modelId="{603606A6-1D5E-4EC0-9DE9-F6172A110F71}" type="parTrans" cxnId="{176D558C-E90F-4811-B02B-ADCC2DA2740C}">
      <dgm:prSet/>
      <dgm:spPr/>
      <dgm:t>
        <a:bodyPr/>
        <a:lstStyle/>
        <a:p>
          <a:endParaRPr lang="en-US"/>
        </a:p>
      </dgm:t>
    </dgm:pt>
    <dgm:pt modelId="{898648B4-BCB2-478E-9167-4D0233B9E9B5}" type="sibTrans" cxnId="{176D558C-E90F-4811-B02B-ADCC2DA2740C}">
      <dgm:prSet/>
      <dgm:spPr/>
      <dgm:t>
        <a:bodyPr/>
        <a:lstStyle/>
        <a:p>
          <a:endParaRPr lang="en-US"/>
        </a:p>
      </dgm:t>
    </dgm:pt>
    <dgm:pt modelId="{F1969781-937E-4375-A7BF-0808C084A9FA}">
      <dgm:prSet/>
      <dgm:spPr/>
      <dgm:t>
        <a:bodyPr/>
        <a:lstStyle/>
        <a:p>
          <a:r>
            <a:rPr lang="nl-NL"/>
            <a:t>WIFI/domotica (huis automatisering switch is gebaseerd ESP8266 / ESP8285) protocol en applicatie voor iOS en Android telefoon (wereldwijd)</a:t>
          </a:r>
          <a:endParaRPr lang="en-US"/>
        </a:p>
      </dgm:t>
    </dgm:pt>
    <dgm:pt modelId="{2905F874-A14D-4A37-88A8-BBEEBF21E4C2}" type="parTrans" cxnId="{CB2A7510-62CC-40FF-960E-64FE887FAEC1}">
      <dgm:prSet/>
      <dgm:spPr/>
      <dgm:t>
        <a:bodyPr/>
        <a:lstStyle/>
        <a:p>
          <a:endParaRPr lang="en-US"/>
        </a:p>
      </dgm:t>
    </dgm:pt>
    <dgm:pt modelId="{41839427-3CCD-4B8E-8ADC-4CCBCC843765}" type="sibTrans" cxnId="{CB2A7510-62CC-40FF-960E-64FE887FAEC1}">
      <dgm:prSet/>
      <dgm:spPr/>
      <dgm:t>
        <a:bodyPr/>
        <a:lstStyle/>
        <a:p>
          <a:endParaRPr lang="en-US"/>
        </a:p>
      </dgm:t>
    </dgm:pt>
    <dgm:pt modelId="{9431C28A-3B4D-47D4-BBC0-03469DBBAFBA}" type="pres">
      <dgm:prSet presAssocID="{F596B296-BB64-43EB-B437-440D395E54C6}" presName="linear" presStyleCnt="0">
        <dgm:presLayoutVars>
          <dgm:animLvl val="lvl"/>
          <dgm:resizeHandles val="exact"/>
        </dgm:presLayoutVars>
      </dgm:prSet>
      <dgm:spPr/>
    </dgm:pt>
    <dgm:pt modelId="{7F493B9C-78EF-4099-B27F-0B6546EB4606}" type="pres">
      <dgm:prSet presAssocID="{1EE1A8AB-3373-4B2B-80F9-6448F00AD5F7}" presName="parentText" presStyleLbl="node1" presStyleIdx="0" presStyleCnt="7">
        <dgm:presLayoutVars>
          <dgm:chMax val="0"/>
          <dgm:bulletEnabled val="1"/>
        </dgm:presLayoutVars>
      </dgm:prSet>
      <dgm:spPr/>
    </dgm:pt>
    <dgm:pt modelId="{BEE3EB01-AD80-4CE4-A3E1-03BA2B3A21A3}" type="pres">
      <dgm:prSet presAssocID="{5F07C04D-D312-48A4-9B0B-5C8994541516}" presName="spacer" presStyleCnt="0"/>
      <dgm:spPr/>
    </dgm:pt>
    <dgm:pt modelId="{FF81D98B-E958-43A5-B327-65787741C870}" type="pres">
      <dgm:prSet presAssocID="{7CC1127F-8CB5-4DDA-B857-95C6800DBB75}" presName="parentText" presStyleLbl="node1" presStyleIdx="1" presStyleCnt="7">
        <dgm:presLayoutVars>
          <dgm:chMax val="0"/>
          <dgm:bulletEnabled val="1"/>
        </dgm:presLayoutVars>
      </dgm:prSet>
      <dgm:spPr/>
    </dgm:pt>
    <dgm:pt modelId="{3A01CE1B-21C2-4F11-96FA-F4FD5AF926BB}" type="pres">
      <dgm:prSet presAssocID="{112A6980-7032-4D03-934D-03FBC69E8C2B}" presName="spacer" presStyleCnt="0"/>
      <dgm:spPr/>
    </dgm:pt>
    <dgm:pt modelId="{0DE5A9FB-0342-48CD-82EA-0356F6510EB0}" type="pres">
      <dgm:prSet presAssocID="{64078DF8-3AC9-4784-9D95-EB099546BA77}" presName="parentText" presStyleLbl="node1" presStyleIdx="2" presStyleCnt="7">
        <dgm:presLayoutVars>
          <dgm:chMax val="0"/>
          <dgm:bulletEnabled val="1"/>
        </dgm:presLayoutVars>
      </dgm:prSet>
      <dgm:spPr/>
    </dgm:pt>
    <dgm:pt modelId="{5224AB88-D35A-4F8E-9E66-45DD3ABD61E3}" type="pres">
      <dgm:prSet presAssocID="{D93934E5-57A1-43B7-BEFB-2CF70ED64AEA}" presName="spacer" presStyleCnt="0"/>
      <dgm:spPr/>
    </dgm:pt>
    <dgm:pt modelId="{97CA840A-548F-419B-88DE-63AF2F8987CA}" type="pres">
      <dgm:prSet presAssocID="{A7284188-E69F-4C1E-9121-45760725AFFB}" presName="parentText" presStyleLbl="node1" presStyleIdx="3" presStyleCnt="7">
        <dgm:presLayoutVars>
          <dgm:chMax val="0"/>
          <dgm:bulletEnabled val="1"/>
        </dgm:presLayoutVars>
      </dgm:prSet>
      <dgm:spPr/>
    </dgm:pt>
    <dgm:pt modelId="{B8D1B6E8-8EB8-4CD7-A4A7-D7953D0CC732}" type="pres">
      <dgm:prSet presAssocID="{234EEACD-E8DF-42B6-B76C-76613A9BAC60}" presName="spacer" presStyleCnt="0"/>
      <dgm:spPr/>
    </dgm:pt>
    <dgm:pt modelId="{78CC21A3-8270-4D3B-9937-5DB7B71D35CF}" type="pres">
      <dgm:prSet presAssocID="{75C069C4-41DC-4D04-838C-145123BACACE}" presName="parentText" presStyleLbl="node1" presStyleIdx="4" presStyleCnt="7">
        <dgm:presLayoutVars>
          <dgm:chMax val="0"/>
          <dgm:bulletEnabled val="1"/>
        </dgm:presLayoutVars>
      </dgm:prSet>
      <dgm:spPr/>
    </dgm:pt>
    <dgm:pt modelId="{ED56A319-553A-4D41-A86A-657BD509D095}" type="pres">
      <dgm:prSet presAssocID="{BAFDF73F-9256-4A97-9017-1B99BF311BC2}" presName="spacer" presStyleCnt="0"/>
      <dgm:spPr/>
    </dgm:pt>
    <dgm:pt modelId="{C165D066-D648-4F05-BC35-CC3B2C1F3319}" type="pres">
      <dgm:prSet presAssocID="{4BACD5A8-7AFF-44C1-A32F-9C17AA476750}" presName="parentText" presStyleLbl="node1" presStyleIdx="5" presStyleCnt="7">
        <dgm:presLayoutVars>
          <dgm:chMax val="0"/>
          <dgm:bulletEnabled val="1"/>
        </dgm:presLayoutVars>
      </dgm:prSet>
      <dgm:spPr/>
    </dgm:pt>
    <dgm:pt modelId="{49E5AEA8-C8F4-4D47-92DE-01B95CEE61FF}" type="pres">
      <dgm:prSet presAssocID="{898648B4-BCB2-478E-9167-4D0233B9E9B5}" presName="spacer" presStyleCnt="0"/>
      <dgm:spPr/>
    </dgm:pt>
    <dgm:pt modelId="{0AF6B300-53C2-4B4A-9887-D7B5564AE26C}" type="pres">
      <dgm:prSet presAssocID="{F1969781-937E-4375-A7BF-0808C084A9FA}" presName="parentText" presStyleLbl="node1" presStyleIdx="6" presStyleCnt="7">
        <dgm:presLayoutVars>
          <dgm:chMax val="0"/>
          <dgm:bulletEnabled val="1"/>
        </dgm:presLayoutVars>
      </dgm:prSet>
      <dgm:spPr/>
    </dgm:pt>
  </dgm:ptLst>
  <dgm:cxnLst>
    <dgm:cxn modelId="{CB2A7510-62CC-40FF-960E-64FE887FAEC1}" srcId="{F596B296-BB64-43EB-B437-440D395E54C6}" destId="{F1969781-937E-4375-A7BF-0808C084A9FA}" srcOrd="6" destOrd="0" parTransId="{2905F874-A14D-4A37-88A8-BBEEBF21E4C2}" sibTransId="{41839427-3CCD-4B8E-8ADC-4CCBCC843765}"/>
    <dgm:cxn modelId="{D0F11811-E5A9-4029-A63E-50D86C4775A0}" type="presOf" srcId="{A7284188-E69F-4C1E-9121-45760725AFFB}" destId="{97CA840A-548F-419B-88DE-63AF2F8987CA}" srcOrd="0" destOrd="0" presId="urn:microsoft.com/office/officeart/2005/8/layout/vList2"/>
    <dgm:cxn modelId="{E0A16233-1D91-454B-9BA8-A23518878126}" srcId="{F596B296-BB64-43EB-B437-440D395E54C6}" destId="{A7284188-E69F-4C1E-9121-45760725AFFB}" srcOrd="3" destOrd="0" parTransId="{0C5CC5FE-AA37-4339-8C69-8F6442FF6D1B}" sibTransId="{234EEACD-E8DF-42B6-B76C-76613A9BAC60}"/>
    <dgm:cxn modelId="{4942EF3B-27B1-4AD6-8117-9E023E367A23}" type="presOf" srcId="{75C069C4-41DC-4D04-838C-145123BACACE}" destId="{78CC21A3-8270-4D3B-9937-5DB7B71D35CF}" srcOrd="0" destOrd="0" presId="urn:microsoft.com/office/officeart/2005/8/layout/vList2"/>
    <dgm:cxn modelId="{0F46475E-DA33-4891-B0BF-A51E62A999AB}" type="presOf" srcId="{1EE1A8AB-3373-4B2B-80F9-6448F00AD5F7}" destId="{7F493B9C-78EF-4099-B27F-0B6546EB4606}" srcOrd="0" destOrd="0" presId="urn:microsoft.com/office/officeart/2005/8/layout/vList2"/>
    <dgm:cxn modelId="{858DFE62-99F5-4027-A699-41CB3C2E0D2E}" srcId="{F596B296-BB64-43EB-B437-440D395E54C6}" destId="{64078DF8-3AC9-4784-9D95-EB099546BA77}" srcOrd="2" destOrd="0" parTransId="{0267160C-EDDA-4185-8078-AD762DD1E5AB}" sibTransId="{D93934E5-57A1-43B7-BEFB-2CF70ED64AEA}"/>
    <dgm:cxn modelId="{CF803564-0BD9-4232-B0DE-EDBA8494096B}" type="presOf" srcId="{4BACD5A8-7AFF-44C1-A32F-9C17AA476750}" destId="{C165D066-D648-4F05-BC35-CC3B2C1F3319}" srcOrd="0" destOrd="0" presId="urn:microsoft.com/office/officeart/2005/8/layout/vList2"/>
    <dgm:cxn modelId="{F3F75375-557D-4BED-8D92-59FE126664EA}" type="presOf" srcId="{F596B296-BB64-43EB-B437-440D395E54C6}" destId="{9431C28A-3B4D-47D4-BBC0-03469DBBAFBA}" srcOrd="0" destOrd="0" presId="urn:microsoft.com/office/officeart/2005/8/layout/vList2"/>
    <dgm:cxn modelId="{176D558C-E90F-4811-B02B-ADCC2DA2740C}" srcId="{F596B296-BB64-43EB-B437-440D395E54C6}" destId="{4BACD5A8-7AFF-44C1-A32F-9C17AA476750}" srcOrd="5" destOrd="0" parTransId="{603606A6-1D5E-4EC0-9DE9-F6172A110F71}" sibTransId="{898648B4-BCB2-478E-9167-4D0233B9E9B5}"/>
    <dgm:cxn modelId="{DA988A98-4854-4057-941D-72C4879D8568}" srcId="{F596B296-BB64-43EB-B437-440D395E54C6}" destId="{1EE1A8AB-3373-4B2B-80F9-6448F00AD5F7}" srcOrd="0" destOrd="0" parTransId="{69D32D44-E04A-42C9-AE7B-B02DB8CA827D}" sibTransId="{5F07C04D-D312-48A4-9B0B-5C8994541516}"/>
    <dgm:cxn modelId="{848B97AC-BEDC-4303-AB62-8E21FB00B7AD}" type="presOf" srcId="{F1969781-937E-4375-A7BF-0808C084A9FA}" destId="{0AF6B300-53C2-4B4A-9887-D7B5564AE26C}" srcOrd="0" destOrd="0" presId="urn:microsoft.com/office/officeart/2005/8/layout/vList2"/>
    <dgm:cxn modelId="{099294DA-69AD-49E6-8E04-60ADF4DBD2C1}" srcId="{F596B296-BB64-43EB-B437-440D395E54C6}" destId="{75C069C4-41DC-4D04-838C-145123BACACE}" srcOrd="4" destOrd="0" parTransId="{0866FDF8-DBE3-402E-B146-C6FC42017997}" sibTransId="{BAFDF73F-9256-4A97-9017-1B99BF311BC2}"/>
    <dgm:cxn modelId="{C68F6FE2-81FE-4819-B8FD-FB77E324951D}" type="presOf" srcId="{7CC1127F-8CB5-4DDA-B857-95C6800DBB75}" destId="{FF81D98B-E958-43A5-B327-65787741C870}" srcOrd="0" destOrd="0" presId="urn:microsoft.com/office/officeart/2005/8/layout/vList2"/>
    <dgm:cxn modelId="{1837F8E7-7077-4A8A-9A84-6F74AB218A14}" type="presOf" srcId="{64078DF8-3AC9-4784-9D95-EB099546BA77}" destId="{0DE5A9FB-0342-48CD-82EA-0356F6510EB0}" srcOrd="0" destOrd="0" presId="urn:microsoft.com/office/officeart/2005/8/layout/vList2"/>
    <dgm:cxn modelId="{D9B9A0FB-301B-4FDF-AF06-D30082239481}" srcId="{F596B296-BB64-43EB-B437-440D395E54C6}" destId="{7CC1127F-8CB5-4DDA-B857-95C6800DBB75}" srcOrd="1" destOrd="0" parTransId="{F99889D2-97B8-4C77-B393-8BB709FCBD08}" sibTransId="{112A6980-7032-4D03-934D-03FBC69E8C2B}"/>
    <dgm:cxn modelId="{25AC8B5A-FAB5-4FE3-A91E-ED2A7D96BB04}" type="presParOf" srcId="{9431C28A-3B4D-47D4-BBC0-03469DBBAFBA}" destId="{7F493B9C-78EF-4099-B27F-0B6546EB4606}" srcOrd="0" destOrd="0" presId="urn:microsoft.com/office/officeart/2005/8/layout/vList2"/>
    <dgm:cxn modelId="{0A56555D-61B3-407E-84AC-C8BF7F6B220A}" type="presParOf" srcId="{9431C28A-3B4D-47D4-BBC0-03469DBBAFBA}" destId="{BEE3EB01-AD80-4CE4-A3E1-03BA2B3A21A3}" srcOrd="1" destOrd="0" presId="urn:microsoft.com/office/officeart/2005/8/layout/vList2"/>
    <dgm:cxn modelId="{EA682CBE-5D91-4062-A17D-691AE84BD39B}" type="presParOf" srcId="{9431C28A-3B4D-47D4-BBC0-03469DBBAFBA}" destId="{FF81D98B-E958-43A5-B327-65787741C870}" srcOrd="2" destOrd="0" presId="urn:microsoft.com/office/officeart/2005/8/layout/vList2"/>
    <dgm:cxn modelId="{853A0009-EFD6-4C67-9201-FAE8F105B7D3}" type="presParOf" srcId="{9431C28A-3B4D-47D4-BBC0-03469DBBAFBA}" destId="{3A01CE1B-21C2-4F11-96FA-F4FD5AF926BB}" srcOrd="3" destOrd="0" presId="urn:microsoft.com/office/officeart/2005/8/layout/vList2"/>
    <dgm:cxn modelId="{D058B45E-8B2A-4BBD-AA42-E74641B0F223}" type="presParOf" srcId="{9431C28A-3B4D-47D4-BBC0-03469DBBAFBA}" destId="{0DE5A9FB-0342-48CD-82EA-0356F6510EB0}" srcOrd="4" destOrd="0" presId="urn:microsoft.com/office/officeart/2005/8/layout/vList2"/>
    <dgm:cxn modelId="{32C7F09D-EF8B-467F-B896-DCCF3B9B08B4}" type="presParOf" srcId="{9431C28A-3B4D-47D4-BBC0-03469DBBAFBA}" destId="{5224AB88-D35A-4F8E-9E66-45DD3ABD61E3}" srcOrd="5" destOrd="0" presId="urn:microsoft.com/office/officeart/2005/8/layout/vList2"/>
    <dgm:cxn modelId="{9694572D-046A-45E3-9800-78EBA3AC506C}" type="presParOf" srcId="{9431C28A-3B4D-47D4-BBC0-03469DBBAFBA}" destId="{97CA840A-548F-419B-88DE-63AF2F8987CA}" srcOrd="6" destOrd="0" presId="urn:microsoft.com/office/officeart/2005/8/layout/vList2"/>
    <dgm:cxn modelId="{5F680CC2-4D84-4C7B-A5AF-CB4EC88D5482}" type="presParOf" srcId="{9431C28A-3B4D-47D4-BBC0-03469DBBAFBA}" destId="{B8D1B6E8-8EB8-4CD7-A4A7-D7953D0CC732}" srcOrd="7" destOrd="0" presId="urn:microsoft.com/office/officeart/2005/8/layout/vList2"/>
    <dgm:cxn modelId="{3E974F03-CA4F-4958-8FE6-EC10228D847F}" type="presParOf" srcId="{9431C28A-3B4D-47D4-BBC0-03469DBBAFBA}" destId="{78CC21A3-8270-4D3B-9937-5DB7B71D35CF}" srcOrd="8" destOrd="0" presId="urn:microsoft.com/office/officeart/2005/8/layout/vList2"/>
    <dgm:cxn modelId="{53FAE43B-00D6-4D07-A4EC-E209EA762F6C}" type="presParOf" srcId="{9431C28A-3B4D-47D4-BBC0-03469DBBAFBA}" destId="{ED56A319-553A-4D41-A86A-657BD509D095}" srcOrd="9" destOrd="0" presId="urn:microsoft.com/office/officeart/2005/8/layout/vList2"/>
    <dgm:cxn modelId="{68703526-16D8-4F5F-9C26-F40C57A08990}" type="presParOf" srcId="{9431C28A-3B4D-47D4-BBC0-03469DBBAFBA}" destId="{C165D066-D648-4F05-BC35-CC3B2C1F3319}" srcOrd="10" destOrd="0" presId="urn:microsoft.com/office/officeart/2005/8/layout/vList2"/>
    <dgm:cxn modelId="{4EF32555-242A-4D33-B4F7-FA98DF1D8AE1}" type="presParOf" srcId="{9431C28A-3B4D-47D4-BBC0-03469DBBAFBA}" destId="{49E5AEA8-C8F4-4D47-92DE-01B95CEE61FF}" srcOrd="11" destOrd="0" presId="urn:microsoft.com/office/officeart/2005/8/layout/vList2"/>
    <dgm:cxn modelId="{619A2221-234A-4694-9AE4-A4B737CB88AA}" type="presParOf" srcId="{9431C28A-3B4D-47D4-BBC0-03469DBBAFBA}" destId="{0AF6B300-53C2-4B4A-9887-D7B5564AE26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A300C9-FF2E-4205-805B-3ACD11C432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6E8B9C-552D-4684-AEB4-1475D2B6BF62}">
      <dgm:prSet/>
      <dgm:spPr/>
      <dgm:t>
        <a:bodyPr/>
        <a:lstStyle/>
        <a:p>
          <a:r>
            <a:rPr lang="nl-NL"/>
            <a:t>Voorbeeld merken van gebouwautomatisering</a:t>
          </a:r>
          <a:endParaRPr lang="en-US"/>
        </a:p>
      </dgm:t>
    </dgm:pt>
    <dgm:pt modelId="{68BD373F-B492-4CAE-AE67-4A620F33A144}" type="parTrans" cxnId="{C67A3263-D0A1-45D4-93B5-0CE898DD657D}">
      <dgm:prSet/>
      <dgm:spPr/>
      <dgm:t>
        <a:bodyPr/>
        <a:lstStyle/>
        <a:p>
          <a:endParaRPr lang="en-US"/>
        </a:p>
      </dgm:t>
    </dgm:pt>
    <dgm:pt modelId="{2F3402AF-F8B4-4205-A319-31DBF79C461E}" type="sibTrans" cxnId="{C67A3263-D0A1-45D4-93B5-0CE898DD657D}">
      <dgm:prSet/>
      <dgm:spPr/>
      <dgm:t>
        <a:bodyPr/>
        <a:lstStyle/>
        <a:p>
          <a:endParaRPr lang="en-US"/>
        </a:p>
      </dgm:t>
    </dgm:pt>
    <dgm:pt modelId="{55D6E891-98B3-4501-B768-473BDD14F6A4}">
      <dgm:prSet/>
      <dgm:spPr/>
      <dgm:t>
        <a:bodyPr/>
        <a:lstStyle/>
        <a:p>
          <a:r>
            <a:rPr lang="nl-NL"/>
            <a:t>Elektrotechniek: ABB, Helvar, Esylux, Isolectra, etc.</a:t>
          </a:r>
          <a:endParaRPr lang="en-US"/>
        </a:p>
      </dgm:t>
    </dgm:pt>
    <dgm:pt modelId="{BFE4D6EB-9F0E-4474-B37A-35E46512C8EE}" type="parTrans" cxnId="{3C638364-340D-4767-AE50-483E06AB11FD}">
      <dgm:prSet/>
      <dgm:spPr/>
      <dgm:t>
        <a:bodyPr/>
        <a:lstStyle/>
        <a:p>
          <a:endParaRPr lang="en-US"/>
        </a:p>
      </dgm:t>
    </dgm:pt>
    <dgm:pt modelId="{C3B664AF-6B1E-4E2D-965E-F1F7C49B37F3}" type="sibTrans" cxnId="{3C638364-340D-4767-AE50-483E06AB11FD}">
      <dgm:prSet/>
      <dgm:spPr/>
      <dgm:t>
        <a:bodyPr/>
        <a:lstStyle/>
        <a:p>
          <a:endParaRPr lang="en-US"/>
        </a:p>
      </dgm:t>
    </dgm:pt>
    <dgm:pt modelId="{900C8185-675E-4FF7-8CDB-409ECA066BB0}">
      <dgm:prSet/>
      <dgm:spPr/>
      <dgm:t>
        <a:bodyPr/>
        <a:lstStyle/>
        <a:p>
          <a:r>
            <a:rPr lang="nl-NL"/>
            <a:t>Werktuigbouwkundige installaties: BRControls, Priva, Siemens etc.</a:t>
          </a:r>
          <a:endParaRPr lang="en-US"/>
        </a:p>
      </dgm:t>
    </dgm:pt>
    <dgm:pt modelId="{FD024B2C-5790-45DC-A894-C1AE864F42CB}" type="parTrans" cxnId="{97BDCB0A-0742-4EAB-9478-C20B062C1C43}">
      <dgm:prSet/>
      <dgm:spPr/>
      <dgm:t>
        <a:bodyPr/>
        <a:lstStyle/>
        <a:p>
          <a:endParaRPr lang="en-US"/>
        </a:p>
      </dgm:t>
    </dgm:pt>
    <dgm:pt modelId="{D6F27339-1463-4B13-BF4D-EEE5BDF48D95}" type="sibTrans" cxnId="{97BDCB0A-0742-4EAB-9478-C20B062C1C43}">
      <dgm:prSet/>
      <dgm:spPr/>
      <dgm:t>
        <a:bodyPr/>
        <a:lstStyle/>
        <a:p>
          <a:endParaRPr lang="en-US"/>
        </a:p>
      </dgm:t>
    </dgm:pt>
    <dgm:pt modelId="{F2845D36-E31B-4C5E-8F61-4FE88EBC7EAB}" type="pres">
      <dgm:prSet presAssocID="{65A300C9-FF2E-4205-805B-3ACD11C432DE}" presName="root" presStyleCnt="0">
        <dgm:presLayoutVars>
          <dgm:dir/>
          <dgm:resizeHandles val="exact"/>
        </dgm:presLayoutVars>
      </dgm:prSet>
      <dgm:spPr/>
    </dgm:pt>
    <dgm:pt modelId="{FF7DE154-E435-4A96-8006-7DFAAC48CC80}" type="pres">
      <dgm:prSet presAssocID="{6B6E8B9C-552D-4684-AEB4-1475D2B6BF62}" presName="compNode" presStyleCnt="0"/>
      <dgm:spPr/>
    </dgm:pt>
    <dgm:pt modelId="{52B8C98E-DC8D-47BF-8660-B158964C37F4}" type="pres">
      <dgm:prSet presAssocID="{6B6E8B9C-552D-4684-AEB4-1475D2B6BF62}" presName="bgRect" presStyleLbl="bgShp" presStyleIdx="0" presStyleCnt="3"/>
      <dgm:spPr/>
    </dgm:pt>
    <dgm:pt modelId="{9CDE5762-FB50-4421-937B-C7D770980FD8}" type="pres">
      <dgm:prSet presAssocID="{6B6E8B9C-552D-4684-AEB4-1475D2B6BF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ertising"/>
        </a:ext>
      </dgm:extLst>
    </dgm:pt>
    <dgm:pt modelId="{C603DEFE-9F8C-4DF6-8584-04B9D5557605}" type="pres">
      <dgm:prSet presAssocID="{6B6E8B9C-552D-4684-AEB4-1475D2B6BF62}" presName="spaceRect" presStyleCnt="0"/>
      <dgm:spPr/>
    </dgm:pt>
    <dgm:pt modelId="{8E021A11-CC1B-41DB-933E-459D24A26C31}" type="pres">
      <dgm:prSet presAssocID="{6B6E8B9C-552D-4684-AEB4-1475D2B6BF62}" presName="parTx" presStyleLbl="revTx" presStyleIdx="0" presStyleCnt="3">
        <dgm:presLayoutVars>
          <dgm:chMax val="0"/>
          <dgm:chPref val="0"/>
        </dgm:presLayoutVars>
      </dgm:prSet>
      <dgm:spPr/>
    </dgm:pt>
    <dgm:pt modelId="{1CEF9FF5-6A62-4E05-A8C2-5204B2A50741}" type="pres">
      <dgm:prSet presAssocID="{2F3402AF-F8B4-4205-A319-31DBF79C461E}" presName="sibTrans" presStyleCnt="0"/>
      <dgm:spPr/>
    </dgm:pt>
    <dgm:pt modelId="{9D5CE169-93CB-431E-BEF7-DE849D3AD83C}" type="pres">
      <dgm:prSet presAssocID="{55D6E891-98B3-4501-B768-473BDD14F6A4}" presName="compNode" presStyleCnt="0"/>
      <dgm:spPr/>
    </dgm:pt>
    <dgm:pt modelId="{B43978FF-52C0-49EF-B86D-836D1DD3B685}" type="pres">
      <dgm:prSet presAssocID="{55D6E891-98B3-4501-B768-473BDD14F6A4}" presName="bgRect" presStyleLbl="bgShp" presStyleIdx="1" presStyleCnt="3"/>
      <dgm:spPr/>
    </dgm:pt>
    <dgm:pt modelId="{A05434AF-5580-48BC-8101-D0758F5665E4}" type="pres">
      <dgm:prSet presAssocID="{55D6E891-98B3-4501-B768-473BDD14F6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F913DB4C-EE3A-4242-B171-3D7EF44600AB}" type="pres">
      <dgm:prSet presAssocID="{55D6E891-98B3-4501-B768-473BDD14F6A4}" presName="spaceRect" presStyleCnt="0"/>
      <dgm:spPr/>
    </dgm:pt>
    <dgm:pt modelId="{F09D713F-AA3E-4841-BB42-A8DDD799C43A}" type="pres">
      <dgm:prSet presAssocID="{55D6E891-98B3-4501-B768-473BDD14F6A4}" presName="parTx" presStyleLbl="revTx" presStyleIdx="1" presStyleCnt="3">
        <dgm:presLayoutVars>
          <dgm:chMax val="0"/>
          <dgm:chPref val="0"/>
        </dgm:presLayoutVars>
      </dgm:prSet>
      <dgm:spPr/>
    </dgm:pt>
    <dgm:pt modelId="{54314B63-5BC1-4A5B-8377-13E338EC50C5}" type="pres">
      <dgm:prSet presAssocID="{C3B664AF-6B1E-4E2D-965E-F1F7C49B37F3}" presName="sibTrans" presStyleCnt="0"/>
      <dgm:spPr/>
    </dgm:pt>
    <dgm:pt modelId="{5E700956-113C-45FB-B347-942831301700}" type="pres">
      <dgm:prSet presAssocID="{900C8185-675E-4FF7-8CDB-409ECA066BB0}" presName="compNode" presStyleCnt="0"/>
      <dgm:spPr/>
    </dgm:pt>
    <dgm:pt modelId="{7FDC8CA3-451A-4009-891D-06FC0F676521}" type="pres">
      <dgm:prSet presAssocID="{900C8185-675E-4FF7-8CDB-409ECA066BB0}" presName="bgRect" presStyleLbl="bgShp" presStyleIdx="2" presStyleCnt="3"/>
      <dgm:spPr/>
    </dgm:pt>
    <dgm:pt modelId="{5D522563-3344-4747-AB53-C2D33908D702}" type="pres">
      <dgm:prSet presAssocID="{900C8185-675E-4FF7-8CDB-409ECA066B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94F9370E-E6FF-4244-A557-EB98B8CD6E6B}" type="pres">
      <dgm:prSet presAssocID="{900C8185-675E-4FF7-8CDB-409ECA066BB0}" presName="spaceRect" presStyleCnt="0"/>
      <dgm:spPr/>
    </dgm:pt>
    <dgm:pt modelId="{34D29489-EEDD-46B1-A8FE-B4F71F1A3375}" type="pres">
      <dgm:prSet presAssocID="{900C8185-675E-4FF7-8CDB-409ECA066BB0}" presName="parTx" presStyleLbl="revTx" presStyleIdx="2" presStyleCnt="3">
        <dgm:presLayoutVars>
          <dgm:chMax val="0"/>
          <dgm:chPref val="0"/>
        </dgm:presLayoutVars>
      </dgm:prSet>
      <dgm:spPr/>
    </dgm:pt>
  </dgm:ptLst>
  <dgm:cxnLst>
    <dgm:cxn modelId="{97BDCB0A-0742-4EAB-9478-C20B062C1C43}" srcId="{65A300C9-FF2E-4205-805B-3ACD11C432DE}" destId="{900C8185-675E-4FF7-8CDB-409ECA066BB0}" srcOrd="2" destOrd="0" parTransId="{FD024B2C-5790-45DC-A894-C1AE864F42CB}" sibTransId="{D6F27339-1463-4B13-BF4D-EEE5BDF48D95}"/>
    <dgm:cxn modelId="{C67A3263-D0A1-45D4-93B5-0CE898DD657D}" srcId="{65A300C9-FF2E-4205-805B-3ACD11C432DE}" destId="{6B6E8B9C-552D-4684-AEB4-1475D2B6BF62}" srcOrd="0" destOrd="0" parTransId="{68BD373F-B492-4CAE-AE67-4A620F33A144}" sibTransId="{2F3402AF-F8B4-4205-A319-31DBF79C461E}"/>
    <dgm:cxn modelId="{3C638364-340D-4767-AE50-483E06AB11FD}" srcId="{65A300C9-FF2E-4205-805B-3ACD11C432DE}" destId="{55D6E891-98B3-4501-B768-473BDD14F6A4}" srcOrd="1" destOrd="0" parTransId="{BFE4D6EB-9F0E-4474-B37A-35E46512C8EE}" sibTransId="{C3B664AF-6B1E-4E2D-965E-F1F7C49B37F3}"/>
    <dgm:cxn modelId="{69C3B17D-5C1F-4C38-AAA4-184EAB259829}" type="presOf" srcId="{6B6E8B9C-552D-4684-AEB4-1475D2B6BF62}" destId="{8E021A11-CC1B-41DB-933E-459D24A26C31}" srcOrd="0" destOrd="0" presId="urn:microsoft.com/office/officeart/2018/2/layout/IconVerticalSolidList"/>
    <dgm:cxn modelId="{27448293-FC68-4E9E-A7B7-A8F2DF1DC9A4}" type="presOf" srcId="{900C8185-675E-4FF7-8CDB-409ECA066BB0}" destId="{34D29489-EEDD-46B1-A8FE-B4F71F1A3375}" srcOrd="0" destOrd="0" presId="urn:microsoft.com/office/officeart/2018/2/layout/IconVerticalSolidList"/>
    <dgm:cxn modelId="{219AB6CE-28C9-4DE7-86D2-5ED69C436ABF}" type="presOf" srcId="{55D6E891-98B3-4501-B768-473BDD14F6A4}" destId="{F09D713F-AA3E-4841-BB42-A8DDD799C43A}" srcOrd="0" destOrd="0" presId="urn:microsoft.com/office/officeart/2018/2/layout/IconVerticalSolidList"/>
    <dgm:cxn modelId="{E71EAEF7-6D89-4E01-A0B0-C8BC18C26299}" type="presOf" srcId="{65A300C9-FF2E-4205-805B-3ACD11C432DE}" destId="{F2845D36-E31B-4C5E-8F61-4FE88EBC7EAB}" srcOrd="0" destOrd="0" presId="urn:microsoft.com/office/officeart/2018/2/layout/IconVerticalSolidList"/>
    <dgm:cxn modelId="{1D5A2875-CC12-461C-9571-A3B661C83433}" type="presParOf" srcId="{F2845D36-E31B-4C5E-8F61-4FE88EBC7EAB}" destId="{FF7DE154-E435-4A96-8006-7DFAAC48CC80}" srcOrd="0" destOrd="0" presId="urn:microsoft.com/office/officeart/2018/2/layout/IconVerticalSolidList"/>
    <dgm:cxn modelId="{A6670461-CA26-4D6F-903B-F35F553E71DD}" type="presParOf" srcId="{FF7DE154-E435-4A96-8006-7DFAAC48CC80}" destId="{52B8C98E-DC8D-47BF-8660-B158964C37F4}" srcOrd="0" destOrd="0" presId="urn:microsoft.com/office/officeart/2018/2/layout/IconVerticalSolidList"/>
    <dgm:cxn modelId="{2E204D20-205F-43A2-8622-3EDA308F17A5}" type="presParOf" srcId="{FF7DE154-E435-4A96-8006-7DFAAC48CC80}" destId="{9CDE5762-FB50-4421-937B-C7D770980FD8}" srcOrd="1" destOrd="0" presId="urn:microsoft.com/office/officeart/2018/2/layout/IconVerticalSolidList"/>
    <dgm:cxn modelId="{A4CE2F1D-A109-4701-AA1A-398DBB51E1D3}" type="presParOf" srcId="{FF7DE154-E435-4A96-8006-7DFAAC48CC80}" destId="{C603DEFE-9F8C-4DF6-8584-04B9D5557605}" srcOrd="2" destOrd="0" presId="urn:microsoft.com/office/officeart/2018/2/layout/IconVerticalSolidList"/>
    <dgm:cxn modelId="{13CB7A46-BD33-48C7-A35F-5CD076E0A293}" type="presParOf" srcId="{FF7DE154-E435-4A96-8006-7DFAAC48CC80}" destId="{8E021A11-CC1B-41DB-933E-459D24A26C31}" srcOrd="3" destOrd="0" presId="urn:microsoft.com/office/officeart/2018/2/layout/IconVerticalSolidList"/>
    <dgm:cxn modelId="{583DAD41-73DA-4F4D-A90D-E2031AB322D5}" type="presParOf" srcId="{F2845D36-E31B-4C5E-8F61-4FE88EBC7EAB}" destId="{1CEF9FF5-6A62-4E05-A8C2-5204B2A50741}" srcOrd="1" destOrd="0" presId="urn:microsoft.com/office/officeart/2018/2/layout/IconVerticalSolidList"/>
    <dgm:cxn modelId="{60FE13D1-8E05-4CA6-A92D-768AEA2E3CA4}" type="presParOf" srcId="{F2845D36-E31B-4C5E-8F61-4FE88EBC7EAB}" destId="{9D5CE169-93CB-431E-BEF7-DE849D3AD83C}" srcOrd="2" destOrd="0" presId="urn:microsoft.com/office/officeart/2018/2/layout/IconVerticalSolidList"/>
    <dgm:cxn modelId="{46D9BF72-9DF2-42BB-8CE5-4F689ABF57AA}" type="presParOf" srcId="{9D5CE169-93CB-431E-BEF7-DE849D3AD83C}" destId="{B43978FF-52C0-49EF-B86D-836D1DD3B685}" srcOrd="0" destOrd="0" presId="urn:microsoft.com/office/officeart/2018/2/layout/IconVerticalSolidList"/>
    <dgm:cxn modelId="{29E89127-8C82-4C9A-8270-2938BBEA15F5}" type="presParOf" srcId="{9D5CE169-93CB-431E-BEF7-DE849D3AD83C}" destId="{A05434AF-5580-48BC-8101-D0758F5665E4}" srcOrd="1" destOrd="0" presId="urn:microsoft.com/office/officeart/2018/2/layout/IconVerticalSolidList"/>
    <dgm:cxn modelId="{5330740A-48B7-4E89-8668-51BAA784D872}" type="presParOf" srcId="{9D5CE169-93CB-431E-BEF7-DE849D3AD83C}" destId="{F913DB4C-EE3A-4242-B171-3D7EF44600AB}" srcOrd="2" destOrd="0" presId="urn:microsoft.com/office/officeart/2018/2/layout/IconVerticalSolidList"/>
    <dgm:cxn modelId="{53504022-A691-421D-8192-150680064E8B}" type="presParOf" srcId="{9D5CE169-93CB-431E-BEF7-DE849D3AD83C}" destId="{F09D713F-AA3E-4841-BB42-A8DDD799C43A}" srcOrd="3" destOrd="0" presId="urn:microsoft.com/office/officeart/2018/2/layout/IconVerticalSolidList"/>
    <dgm:cxn modelId="{D07F7549-7593-41D3-9D1D-9B9C68C22B18}" type="presParOf" srcId="{F2845D36-E31B-4C5E-8F61-4FE88EBC7EAB}" destId="{54314B63-5BC1-4A5B-8377-13E338EC50C5}" srcOrd="3" destOrd="0" presId="urn:microsoft.com/office/officeart/2018/2/layout/IconVerticalSolidList"/>
    <dgm:cxn modelId="{D3A62FF1-91D0-4F70-9B9B-8B56C22AE57C}" type="presParOf" srcId="{F2845D36-E31B-4C5E-8F61-4FE88EBC7EAB}" destId="{5E700956-113C-45FB-B347-942831301700}" srcOrd="4" destOrd="0" presId="urn:microsoft.com/office/officeart/2018/2/layout/IconVerticalSolidList"/>
    <dgm:cxn modelId="{79274ACD-B3A0-48B8-B22D-9FE0754FA2BD}" type="presParOf" srcId="{5E700956-113C-45FB-B347-942831301700}" destId="{7FDC8CA3-451A-4009-891D-06FC0F676521}" srcOrd="0" destOrd="0" presId="urn:microsoft.com/office/officeart/2018/2/layout/IconVerticalSolidList"/>
    <dgm:cxn modelId="{441A2390-0270-446B-9B5C-4790803F2F71}" type="presParOf" srcId="{5E700956-113C-45FB-B347-942831301700}" destId="{5D522563-3344-4747-AB53-C2D33908D702}" srcOrd="1" destOrd="0" presId="urn:microsoft.com/office/officeart/2018/2/layout/IconVerticalSolidList"/>
    <dgm:cxn modelId="{01248FEE-935B-4B94-ACC8-86274E057CFA}" type="presParOf" srcId="{5E700956-113C-45FB-B347-942831301700}" destId="{94F9370E-E6FF-4244-A557-EB98B8CD6E6B}" srcOrd="2" destOrd="0" presId="urn:microsoft.com/office/officeart/2018/2/layout/IconVerticalSolidList"/>
    <dgm:cxn modelId="{E65A4B00-A815-4C25-AE29-A51695C9D60C}" type="presParOf" srcId="{5E700956-113C-45FB-B347-942831301700}" destId="{34D29489-EEDD-46B1-A8FE-B4F71F1A33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2CC50-9FB2-4A5C-8BB4-D52F31E5CB6E}">
      <dsp:nvSpPr>
        <dsp:cNvPr id="0" name=""/>
        <dsp:cNvSpPr/>
      </dsp:nvSpPr>
      <dsp:spPr>
        <a:xfrm>
          <a:off x="0" y="221231"/>
          <a:ext cx="5115491"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Heeft een centraal opgestelde computer</a:t>
          </a:r>
          <a:endParaRPr lang="en-US" sz="2300" kern="1200"/>
        </a:p>
      </dsp:txBody>
      <dsp:txXfrm>
        <a:off x="26930" y="248161"/>
        <a:ext cx="5061631" cy="497795"/>
      </dsp:txXfrm>
    </dsp:sp>
    <dsp:sp modelId="{131068CE-8227-4EAE-B273-BBE8EB2E5F01}">
      <dsp:nvSpPr>
        <dsp:cNvPr id="0" name=""/>
        <dsp:cNvSpPr/>
      </dsp:nvSpPr>
      <dsp:spPr>
        <a:xfrm>
          <a:off x="0" y="839126"/>
          <a:ext cx="5115491" cy="55165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Daarop zijn de installatie op aangesloten</a:t>
          </a:r>
          <a:endParaRPr lang="en-US" sz="2300" kern="1200"/>
        </a:p>
      </dsp:txBody>
      <dsp:txXfrm>
        <a:off x="26930" y="866056"/>
        <a:ext cx="5061631" cy="497795"/>
      </dsp:txXfrm>
    </dsp:sp>
    <dsp:sp modelId="{409C1A91-7648-4C0E-856E-79FCF094B53F}">
      <dsp:nvSpPr>
        <dsp:cNvPr id="0" name=""/>
        <dsp:cNvSpPr/>
      </dsp:nvSpPr>
      <dsp:spPr>
        <a:xfrm>
          <a:off x="0" y="1457021"/>
          <a:ext cx="5115491" cy="55165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Computerprogramma: </a:t>
          </a:r>
          <a:endParaRPr lang="en-US" sz="2300" kern="1200"/>
        </a:p>
      </dsp:txBody>
      <dsp:txXfrm>
        <a:off x="26930" y="1483951"/>
        <a:ext cx="5061631" cy="497795"/>
      </dsp:txXfrm>
    </dsp:sp>
    <dsp:sp modelId="{6D7FC52C-A6D4-4F0B-8A73-D664210EBBFA}">
      <dsp:nvSpPr>
        <dsp:cNvPr id="0" name=""/>
        <dsp:cNvSpPr/>
      </dsp:nvSpPr>
      <dsp:spPr>
        <a:xfrm>
          <a:off x="0" y="2008676"/>
          <a:ext cx="5115491"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Beheer en onderhoud programmeren</a:t>
          </a:r>
          <a:endParaRPr lang="en-US" sz="1800" kern="1200" dirty="0"/>
        </a:p>
        <a:p>
          <a:pPr marL="171450" lvl="1" indent="-171450" algn="l" defTabSz="800100">
            <a:lnSpc>
              <a:spcPct val="90000"/>
            </a:lnSpc>
            <a:spcBef>
              <a:spcPct val="0"/>
            </a:spcBef>
            <a:spcAft>
              <a:spcPct val="20000"/>
            </a:spcAft>
            <a:buChar char="•"/>
          </a:pPr>
          <a:r>
            <a:rPr lang="nl-NL" sz="1800" kern="1200" dirty="0"/>
            <a:t>Budgetposten</a:t>
          </a:r>
          <a:endParaRPr lang="en-US" sz="1800" kern="1200" dirty="0"/>
        </a:p>
        <a:p>
          <a:pPr marL="171450" lvl="1" indent="-171450" algn="l" defTabSz="800100">
            <a:lnSpc>
              <a:spcPct val="90000"/>
            </a:lnSpc>
            <a:spcBef>
              <a:spcPct val="0"/>
            </a:spcBef>
            <a:spcAft>
              <a:spcPct val="20000"/>
            </a:spcAft>
            <a:buChar char="•"/>
          </a:pPr>
          <a:r>
            <a:rPr lang="nl-NL" sz="1800" kern="1200" dirty="0"/>
            <a:t>Kostenberekening</a:t>
          </a:r>
          <a:endParaRPr lang="en-US" sz="1800" kern="1200" dirty="0"/>
        </a:p>
        <a:p>
          <a:pPr marL="171450" lvl="1" indent="-171450" algn="l" defTabSz="800100">
            <a:lnSpc>
              <a:spcPct val="90000"/>
            </a:lnSpc>
            <a:spcBef>
              <a:spcPct val="0"/>
            </a:spcBef>
            <a:spcAft>
              <a:spcPct val="20000"/>
            </a:spcAft>
            <a:buChar char="•"/>
          </a:pPr>
          <a:r>
            <a:rPr lang="nl-NL" sz="1800" kern="1200" dirty="0"/>
            <a:t>Verbruik gegevens analyseren</a:t>
          </a:r>
          <a:endParaRPr lang="en-US" sz="1800" kern="1200" dirty="0"/>
        </a:p>
      </dsp:txBody>
      <dsp:txXfrm>
        <a:off x="0" y="2008676"/>
        <a:ext cx="5115491" cy="1237860"/>
      </dsp:txXfrm>
    </dsp:sp>
    <dsp:sp modelId="{A9E14D22-FB30-457A-85DD-C105E1D5373E}">
      <dsp:nvSpPr>
        <dsp:cNvPr id="0" name=""/>
        <dsp:cNvSpPr/>
      </dsp:nvSpPr>
      <dsp:spPr>
        <a:xfrm>
          <a:off x="0" y="3246536"/>
          <a:ext cx="5115491" cy="551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Besparing in exploitatie kosten</a:t>
          </a:r>
          <a:endParaRPr lang="en-US" sz="2300" kern="1200"/>
        </a:p>
      </dsp:txBody>
      <dsp:txXfrm>
        <a:off x="26930" y="3273466"/>
        <a:ext cx="5061631" cy="497795"/>
      </dsp:txXfrm>
    </dsp:sp>
    <dsp:sp modelId="{B9A8F09F-30C3-4327-9594-756C45B2442C}">
      <dsp:nvSpPr>
        <dsp:cNvPr id="0" name=""/>
        <dsp:cNvSpPr/>
      </dsp:nvSpPr>
      <dsp:spPr>
        <a:xfrm>
          <a:off x="0" y="3798191"/>
          <a:ext cx="5115491"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a:t>Gas</a:t>
          </a:r>
          <a:endParaRPr lang="en-US" sz="1800" kern="1200"/>
        </a:p>
        <a:p>
          <a:pPr marL="171450" lvl="1" indent="-171450" algn="l" defTabSz="800100">
            <a:lnSpc>
              <a:spcPct val="90000"/>
            </a:lnSpc>
            <a:spcBef>
              <a:spcPct val="0"/>
            </a:spcBef>
            <a:spcAft>
              <a:spcPct val="20000"/>
            </a:spcAft>
            <a:buChar char="•"/>
          </a:pPr>
          <a:r>
            <a:rPr lang="nl-NL" sz="1800" kern="1200"/>
            <a:t>Water</a:t>
          </a:r>
          <a:endParaRPr lang="en-US" sz="1800" kern="1200"/>
        </a:p>
        <a:p>
          <a:pPr marL="171450" lvl="1" indent="-171450" algn="l" defTabSz="800100">
            <a:lnSpc>
              <a:spcPct val="90000"/>
            </a:lnSpc>
            <a:spcBef>
              <a:spcPct val="0"/>
            </a:spcBef>
            <a:spcAft>
              <a:spcPct val="20000"/>
            </a:spcAft>
            <a:buChar char="•"/>
          </a:pPr>
          <a:r>
            <a:rPr lang="nl-NL" sz="1800" kern="1200"/>
            <a:t>Elektriciteit</a:t>
          </a:r>
          <a:endParaRPr lang="en-US" sz="1800" kern="1200"/>
        </a:p>
      </dsp:txBody>
      <dsp:txXfrm>
        <a:off x="0" y="3798191"/>
        <a:ext cx="5115491" cy="928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9C244-7550-4053-8348-447715774590}">
      <dsp:nvSpPr>
        <dsp:cNvPr id="0" name=""/>
        <dsp:cNvSpPr/>
      </dsp:nvSpPr>
      <dsp:spPr>
        <a:xfrm rot="5400000">
          <a:off x="6223467" y="-2378456"/>
          <a:ext cx="1411807" cy="652176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nl-NL" sz="2600" kern="1200"/>
            <a:t>Hart van de gebouwautomatiseringssysteem (GBS)</a:t>
          </a:r>
          <a:endParaRPr lang="en-US" sz="2600" kern="1200"/>
        </a:p>
        <a:p>
          <a:pPr marL="228600" lvl="1" indent="-228600" algn="l" defTabSz="1155700">
            <a:lnSpc>
              <a:spcPct val="90000"/>
            </a:lnSpc>
            <a:spcBef>
              <a:spcPct val="0"/>
            </a:spcBef>
            <a:spcAft>
              <a:spcPct val="15000"/>
            </a:spcAft>
            <a:buChar char="•"/>
          </a:pPr>
          <a:r>
            <a:rPr lang="nl-NL" sz="2600" kern="1200"/>
            <a:t>Van hieruit worden alle installaties geregeld</a:t>
          </a:r>
          <a:endParaRPr lang="en-US" sz="2600" kern="1200"/>
        </a:p>
      </dsp:txBody>
      <dsp:txXfrm rot="-5400000">
        <a:off x="3668491" y="245439"/>
        <a:ext cx="6452842" cy="1273969"/>
      </dsp:txXfrm>
    </dsp:sp>
    <dsp:sp modelId="{C8D0F7A8-8F46-4A36-ABE5-6D6B512861E6}">
      <dsp:nvSpPr>
        <dsp:cNvPr id="0" name=""/>
        <dsp:cNvSpPr/>
      </dsp:nvSpPr>
      <dsp:spPr>
        <a:xfrm>
          <a:off x="0" y="44"/>
          <a:ext cx="3668490" cy="1764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nl-NL" sz="2500" kern="1200"/>
            <a:t>Automatiseringsstations</a:t>
          </a:r>
          <a:endParaRPr lang="en-US" sz="2500" kern="1200"/>
        </a:p>
      </dsp:txBody>
      <dsp:txXfrm>
        <a:off x="86148" y="86192"/>
        <a:ext cx="3496194" cy="1592463"/>
      </dsp:txXfrm>
    </dsp:sp>
    <dsp:sp modelId="{5C81D06C-3410-4710-AF57-594D77B7A917}">
      <dsp:nvSpPr>
        <dsp:cNvPr id="0" name=""/>
        <dsp:cNvSpPr/>
      </dsp:nvSpPr>
      <dsp:spPr>
        <a:xfrm rot="5400000">
          <a:off x="6223467" y="-525459"/>
          <a:ext cx="1411807" cy="652176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nl-NL" sz="2600" kern="1200"/>
            <a:t>Modulaire componenten</a:t>
          </a:r>
          <a:endParaRPr lang="en-US" sz="2600" kern="1200"/>
        </a:p>
      </dsp:txBody>
      <dsp:txXfrm rot="-5400000">
        <a:off x="3668491" y="2098436"/>
        <a:ext cx="6452842" cy="1273969"/>
      </dsp:txXfrm>
    </dsp:sp>
    <dsp:sp modelId="{79A065B1-60F7-455F-970F-3F97531AC94B}">
      <dsp:nvSpPr>
        <dsp:cNvPr id="0" name=""/>
        <dsp:cNvSpPr/>
      </dsp:nvSpPr>
      <dsp:spPr>
        <a:xfrm>
          <a:off x="0" y="1853041"/>
          <a:ext cx="3668490" cy="17647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nl-NL" sz="2500" kern="1200"/>
            <a:t>Stations</a:t>
          </a:r>
          <a:endParaRPr lang="en-US" sz="2500" kern="1200"/>
        </a:p>
      </dsp:txBody>
      <dsp:txXfrm>
        <a:off x="86148" y="1939189"/>
        <a:ext cx="3496194" cy="1592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93B9C-78EF-4099-B27F-0B6546EB4606}">
      <dsp:nvSpPr>
        <dsp:cNvPr id="0" name=""/>
        <dsp:cNvSpPr/>
      </dsp:nvSpPr>
      <dsp:spPr>
        <a:xfrm>
          <a:off x="0" y="579864"/>
          <a:ext cx="6513603" cy="6356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Protocol (communicatie)</a:t>
          </a:r>
          <a:endParaRPr lang="en-US" sz="1600" kern="1200"/>
        </a:p>
      </dsp:txBody>
      <dsp:txXfrm>
        <a:off x="31028" y="610892"/>
        <a:ext cx="6451547" cy="573546"/>
      </dsp:txXfrm>
    </dsp:sp>
    <dsp:sp modelId="{FF81D98B-E958-43A5-B327-65787741C870}">
      <dsp:nvSpPr>
        <dsp:cNvPr id="0" name=""/>
        <dsp:cNvSpPr/>
      </dsp:nvSpPr>
      <dsp:spPr>
        <a:xfrm>
          <a:off x="0" y="1261546"/>
          <a:ext cx="6513603" cy="635602"/>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BAC protocol (beheersystemen)</a:t>
          </a:r>
          <a:endParaRPr lang="en-US" sz="1600" kern="1200"/>
        </a:p>
      </dsp:txBody>
      <dsp:txXfrm>
        <a:off x="31028" y="1292574"/>
        <a:ext cx="6451547" cy="573546"/>
      </dsp:txXfrm>
    </dsp:sp>
    <dsp:sp modelId="{0DE5A9FB-0342-48CD-82EA-0356F6510EB0}">
      <dsp:nvSpPr>
        <dsp:cNvPr id="0" name=""/>
        <dsp:cNvSpPr/>
      </dsp:nvSpPr>
      <dsp:spPr>
        <a:xfrm>
          <a:off x="0" y="1943229"/>
          <a:ext cx="6513603" cy="63560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LON en EIB Protocol (individuele temperatuurregelingen, verlichting en zonwering)</a:t>
          </a:r>
          <a:endParaRPr lang="en-US" sz="1600" kern="1200"/>
        </a:p>
      </dsp:txBody>
      <dsp:txXfrm>
        <a:off x="31028" y="1974257"/>
        <a:ext cx="6451547" cy="573546"/>
      </dsp:txXfrm>
    </dsp:sp>
    <dsp:sp modelId="{97CA840A-548F-419B-88DE-63AF2F8987CA}">
      <dsp:nvSpPr>
        <dsp:cNvPr id="0" name=""/>
        <dsp:cNvSpPr/>
      </dsp:nvSpPr>
      <dsp:spPr>
        <a:xfrm>
          <a:off x="0" y="2624911"/>
          <a:ext cx="6513603" cy="63560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TCP en IP protocol</a:t>
          </a:r>
          <a:endParaRPr lang="en-US" sz="1600" kern="1200"/>
        </a:p>
      </dsp:txBody>
      <dsp:txXfrm>
        <a:off x="31028" y="2655939"/>
        <a:ext cx="6451547" cy="573546"/>
      </dsp:txXfrm>
    </dsp:sp>
    <dsp:sp modelId="{78CC21A3-8270-4D3B-9937-5DB7B71D35CF}">
      <dsp:nvSpPr>
        <dsp:cNvPr id="0" name=""/>
        <dsp:cNvSpPr/>
      </dsp:nvSpPr>
      <dsp:spPr>
        <a:xfrm>
          <a:off x="0" y="3306594"/>
          <a:ext cx="6513603" cy="63560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Dali protocol</a:t>
          </a:r>
          <a:endParaRPr lang="en-US" sz="1600" kern="1200"/>
        </a:p>
      </dsp:txBody>
      <dsp:txXfrm>
        <a:off x="31028" y="3337622"/>
        <a:ext cx="6451547" cy="573546"/>
      </dsp:txXfrm>
    </dsp:sp>
    <dsp:sp modelId="{C165D066-D648-4F05-BC35-CC3B2C1F3319}">
      <dsp:nvSpPr>
        <dsp:cNvPr id="0" name=""/>
        <dsp:cNvSpPr/>
      </dsp:nvSpPr>
      <dsp:spPr>
        <a:xfrm>
          <a:off x="0" y="3988276"/>
          <a:ext cx="6513603" cy="635602"/>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KNX protocol</a:t>
          </a:r>
          <a:endParaRPr lang="en-US" sz="1600" kern="1200"/>
        </a:p>
      </dsp:txBody>
      <dsp:txXfrm>
        <a:off x="31028" y="4019304"/>
        <a:ext cx="6451547" cy="573546"/>
      </dsp:txXfrm>
    </dsp:sp>
    <dsp:sp modelId="{0AF6B300-53C2-4B4A-9887-D7B5564AE26C}">
      <dsp:nvSpPr>
        <dsp:cNvPr id="0" name=""/>
        <dsp:cNvSpPr/>
      </dsp:nvSpPr>
      <dsp:spPr>
        <a:xfrm>
          <a:off x="0" y="4669959"/>
          <a:ext cx="6513603" cy="6356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a:t>WIFI/domotica (huis automatisering switch is gebaseerd ESP8266 / ESP8285) protocol en applicatie voor iOS en Android telefoon (wereldwijd)</a:t>
          </a:r>
          <a:endParaRPr lang="en-US" sz="1600" kern="1200"/>
        </a:p>
      </dsp:txBody>
      <dsp:txXfrm>
        <a:off x="31028" y="4700987"/>
        <a:ext cx="6451547" cy="57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8C98E-DC8D-47BF-8660-B158964C37F4}">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E5762-FB50-4421-937B-C7D770980FD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21A11-CC1B-41DB-933E-459D24A26C31}">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nl-NL" sz="2500" kern="1200"/>
            <a:t>Voorbeeld merken van gebouwautomatisering</a:t>
          </a:r>
          <a:endParaRPr lang="en-US" sz="2500" kern="1200"/>
        </a:p>
      </dsp:txBody>
      <dsp:txXfrm>
        <a:off x="1941716" y="718"/>
        <a:ext cx="4571887" cy="1681139"/>
      </dsp:txXfrm>
    </dsp:sp>
    <dsp:sp modelId="{B43978FF-52C0-49EF-B86D-836D1DD3B685}">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434AF-5580-48BC-8101-D0758F5665E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D713F-AA3E-4841-BB42-A8DDD799C43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nl-NL" sz="2500" kern="1200"/>
            <a:t>Elektrotechniek: ABB, Helvar, Esylux, Isolectra, etc.</a:t>
          </a:r>
          <a:endParaRPr lang="en-US" sz="2500" kern="1200"/>
        </a:p>
      </dsp:txBody>
      <dsp:txXfrm>
        <a:off x="1941716" y="2102143"/>
        <a:ext cx="4571887" cy="1681139"/>
      </dsp:txXfrm>
    </dsp:sp>
    <dsp:sp modelId="{7FDC8CA3-451A-4009-891D-06FC0F676521}">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22563-3344-4747-AB53-C2D33908D70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29489-EEDD-46B1-A8FE-B4F71F1A3375}">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nl-NL" sz="2500" kern="1200"/>
            <a:t>Werktuigbouwkundige installaties: BRControls, Priva, Siemens etc.</a:t>
          </a:r>
          <a:endParaRPr lang="en-US" sz="2500" kern="1200"/>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7AB39-75F2-4C08-A784-DC1A5AEF4D79}" type="datetimeFigureOut">
              <a:rPr lang="nl-NL" smtClean="0"/>
              <a:t>17-1-2020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F1183-85CF-4748-8C25-033661CB0C29}" type="slidenum">
              <a:rPr lang="nl-NL" smtClean="0"/>
              <a:t>‹nr.›</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D0DF-AD5B-4AD1-B3D1-2D25C4B42325}" type="datetimeFigureOut">
              <a:rPr lang="de-DE" smtClean="0"/>
              <a:t>17.01.2020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1BB8-2753-4666-B73F-E3DF35D96F96}" type="slidenum">
              <a:rPr lang="de-DE" smtClean="0"/>
              <a:t>‹nr.›</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dirty="0"/>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dirty="0"/>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dirty="0"/>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dirty="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p:txBody>
          <a:bodyPr>
            <a:normAutofit fontScale="90000"/>
          </a:bodyPr>
          <a:lstStyle/>
          <a:p>
            <a:r>
              <a:rPr lang="de-DE" dirty="0" err="1"/>
              <a:t>Lighting</a:t>
            </a:r>
            <a:endParaRPr lang="de-DE" dirty="0"/>
          </a:p>
        </p:txBody>
      </p:sp>
    </p:spTree>
    <p:extLst>
      <p:ext uri="{BB962C8B-B14F-4D97-AF65-F5344CB8AC3E}">
        <p14:creationId xmlns:p14="http://schemas.microsoft.com/office/powerpoint/2010/main" val="24615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4012443" y="4928180"/>
            <a:ext cx="3521122" cy="1286354"/>
          </a:xfrm>
        </p:spPr>
        <p:txBody>
          <a:bodyPr>
            <a:normAutofit/>
          </a:bodyPr>
          <a:lstStyle/>
          <a:p>
            <a:pPr algn="r"/>
            <a:r>
              <a:rPr lang="nl-NL" sz="2400" dirty="0"/>
              <a:t>6.1 Gebouwautomatisering</a:t>
            </a:r>
          </a:p>
        </p:txBody>
      </p:sp>
      <p:sp>
        <p:nvSpPr>
          <p:cNvPr id="15" name="Rectangle 14">
            <a:extLst>
              <a:ext uri="{FF2B5EF4-FFF2-40B4-BE49-F238E27FC236}">
                <a16:creationId xmlns:a16="http://schemas.microsoft.com/office/drawing/2014/main" id="{8DF8AE6E-38CD-4B2A-8E02-F099DD30E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EE5E70A4-86EF-48A8-85BE-4B2EBDC3501B}"/>
              </a:ext>
            </a:extLst>
          </p:cNvPr>
          <p:cNvPicPr>
            <a:picLocks noChangeAspect="1"/>
          </p:cNvPicPr>
          <p:nvPr/>
        </p:nvPicPr>
        <p:blipFill>
          <a:blip r:embed="rId2"/>
          <a:stretch>
            <a:fillRect/>
          </a:stretch>
        </p:blipFill>
        <p:spPr>
          <a:xfrm>
            <a:off x="993038" y="742789"/>
            <a:ext cx="457272" cy="632042"/>
          </a:xfrm>
          <a:prstGeom prst="rect">
            <a:avLst/>
          </a:prstGeom>
        </p:spPr>
      </p:pic>
      <p:sp>
        <p:nvSpPr>
          <p:cNvPr id="17" name="Right Triangle 16">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CA07809-FD84-4293-BEDA-C920BB2A1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8853"/>
            <a:ext cx="1576152" cy="1479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6A6D317A-8993-4D78-874B-D8505888160F}"/>
              </a:ext>
            </a:extLst>
          </p:cNvPr>
          <p:cNvPicPr>
            <a:picLocks noChangeAspect="1"/>
          </p:cNvPicPr>
          <p:nvPr/>
        </p:nvPicPr>
        <p:blipFill>
          <a:blip r:embed="rId3"/>
          <a:stretch>
            <a:fillRect/>
          </a:stretch>
        </p:blipFill>
        <p:spPr>
          <a:xfrm>
            <a:off x="5114041" y="186246"/>
            <a:ext cx="999248" cy="1541699"/>
          </a:xfrm>
          <a:prstGeom prst="rect">
            <a:avLst/>
          </a:prstGeom>
        </p:spPr>
      </p:pic>
      <p:sp>
        <p:nvSpPr>
          <p:cNvPr id="21" name="Right Triangle 20">
            <a:extLst>
              <a:ext uri="{FF2B5EF4-FFF2-40B4-BE49-F238E27FC236}">
                <a16:creationId xmlns:a16="http://schemas.microsoft.com/office/drawing/2014/main" id="{A06D4B98-7FBD-4771-9C71-AE026D67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630" y="-1"/>
            <a:ext cx="1092260" cy="147936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E32D174-F8A9-4FF0-8888-1B4F5E18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69201C5-687E-46FB-BA72-23BA40BF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A439E11-755A-4258-859D-56A6B6AFC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14691FD8-FF60-4AFF-A6D3-13570762CB46}"/>
              </a:ext>
            </a:extLst>
          </p:cNvPr>
          <p:cNvPicPr>
            <a:picLocks noChangeAspect="1"/>
          </p:cNvPicPr>
          <p:nvPr/>
        </p:nvPicPr>
        <p:blipFill>
          <a:blip r:embed="rId4"/>
          <a:stretch>
            <a:fillRect/>
          </a:stretch>
        </p:blipFill>
        <p:spPr>
          <a:xfrm>
            <a:off x="3195871" y="1723371"/>
            <a:ext cx="1145909" cy="1289148"/>
          </a:xfrm>
          <a:prstGeom prst="rect">
            <a:avLst/>
          </a:prstGeom>
        </p:spPr>
      </p:pic>
      <p:sp>
        <p:nvSpPr>
          <p:cNvPr id="31" name="Right Triangle 30">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3C9A0CAC-4DBD-4F5B-9587-F5AB7D85B72E}"/>
              </a:ext>
            </a:extLst>
          </p:cNvPr>
          <p:cNvPicPr>
            <a:picLocks noChangeAspect="1"/>
          </p:cNvPicPr>
          <p:nvPr/>
        </p:nvPicPr>
        <p:blipFill>
          <a:blip r:embed="rId5"/>
          <a:stretch>
            <a:fillRect/>
          </a:stretch>
        </p:blipFill>
        <p:spPr>
          <a:xfrm>
            <a:off x="8303829" y="793530"/>
            <a:ext cx="2177969" cy="2047901"/>
          </a:xfrm>
          <a:prstGeom prst="rect">
            <a:avLst/>
          </a:prstGeom>
        </p:spPr>
      </p:pic>
      <p:sp>
        <p:nvSpPr>
          <p:cNvPr id="33" name="Right Triangle 32">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3E84BD56-679D-4E0C-9C9B-D694ABF07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2335FEDF-EF88-4E68-9CF7-5A72EF32A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03DB71A4-74AA-406D-9553-61C0C6D23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093" y="1481744"/>
            <a:ext cx="1557796" cy="1362456"/>
          </a:xfrm>
          <a:custGeom>
            <a:avLst/>
            <a:gdLst>
              <a:gd name="connsiteX0" fmla="*/ 0 w 1557796"/>
              <a:gd name="connsiteY0" fmla="*/ 0 h 1362456"/>
              <a:gd name="connsiteX1" fmla="*/ 1557796 w 1557796"/>
              <a:gd name="connsiteY1" fmla="*/ 0 h 1362456"/>
              <a:gd name="connsiteX2" fmla="*/ 1557796 w 1557796"/>
              <a:gd name="connsiteY2" fmla="*/ 1362456 h 1362456"/>
              <a:gd name="connsiteX3" fmla="*/ 1090945 w 1557796"/>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557796" h="1362456">
                <a:moveTo>
                  <a:pt x="0" y="0"/>
                </a:moveTo>
                <a:lnTo>
                  <a:pt x="1557796" y="0"/>
                </a:lnTo>
                <a:lnTo>
                  <a:pt x="1557796" y="1362456"/>
                </a:lnTo>
                <a:lnTo>
                  <a:pt x="1090945" y="136245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41" name="Right Triangle 40">
            <a:extLst>
              <a:ext uri="{FF2B5EF4-FFF2-40B4-BE49-F238E27FC236}">
                <a16:creationId xmlns:a16="http://schemas.microsoft.com/office/drawing/2014/main" id="{DA9994C2-211B-4BF6-B6A0-D6747159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148010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48563B85-CCC3-44DD-B134-9EE08024D82E}"/>
              </a:ext>
            </a:extLst>
          </p:cNvPr>
          <p:cNvPicPr>
            <a:picLocks noChangeAspect="1"/>
          </p:cNvPicPr>
          <p:nvPr/>
        </p:nvPicPr>
        <p:blipFill>
          <a:blip r:embed="rId6"/>
          <a:stretch>
            <a:fillRect/>
          </a:stretch>
        </p:blipFill>
        <p:spPr>
          <a:xfrm>
            <a:off x="1114028" y="3050441"/>
            <a:ext cx="1376254" cy="3064769"/>
          </a:xfrm>
          <a:prstGeom prst="rect">
            <a:avLst/>
          </a:prstGeom>
        </p:spPr>
      </p:pic>
      <p:pic>
        <p:nvPicPr>
          <p:cNvPr id="5" name="Afbeelding 4">
            <a:extLst>
              <a:ext uri="{FF2B5EF4-FFF2-40B4-BE49-F238E27FC236}">
                <a16:creationId xmlns:a16="http://schemas.microsoft.com/office/drawing/2014/main" id="{88668618-60B7-4E1A-90F5-E8D5F1E4767F}"/>
              </a:ext>
            </a:extLst>
          </p:cNvPr>
          <p:cNvPicPr>
            <a:picLocks noChangeAspect="1"/>
          </p:cNvPicPr>
          <p:nvPr/>
        </p:nvPicPr>
        <p:blipFill>
          <a:blip r:embed="rId7"/>
          <a:stretch>
            <a:fillRect/>
          </a:stretch>
        </p:blipFill>
        <p:spPr>
          <a:xfrm flipH="1">
            <a:off x="5115489" y="2979485"/>
            <a:ext cx="1453701" cy="1611332"/>
          </a:xfrm>
          <a:prstGeom prst="rect">
            <a:avLst/>
          </a:prstGeom>
        </p:spPr>
      </p:pic>
      <p:sp>
        <p:nvSpPr>
          <p:cNvPr id="43" name="Right Triangle 42">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9198FA0-12A1-49AB-BB09-CCF84CE615C5}"/>
              </a:ext>
            </a:extLst>
          </p:cNvPr>
          <p:cNvSpPr>
            <a:spLocks noGrp="1"/>
          </p:cNvSpPr>
          <p:nvPr>
            <p:ph idx="1"/>
          </p:nvPr>
        </p:nvSpPr>
        <p:spPr>
          <a:xfrm>
            <a:off x="7855297" y="2843319"/>
            <a:ext cx="3706577" cy="3513031"/>
          </a:xfrm>
        </p:spPr>
        <p:txBody>
          <a:bodyPr anchor="ctr">
            <a:normAutofit lnSpcReduction="10000"/>
          </a:bodyPr>
          <a:lstStyle/>
          <a:p>
            <a:pPr marL="0" indent="0">
              <a:buNone/>
            </a:pPr>
            <a:r>
              <a:rPr lang="nl-NL" sz="1400" dirty="0"/>
              <a:t>Veldapparatuur</a:t>
            </a:r>
          </a:p>
          <a:p>
            <a:r>
              <a:rPr lang="nl-NL" sz="1400" dirty="0"/>
              <a:t>Co2 melders / rookmelders</a:t>
            </a:r>
          </a:p>
          <a:p>
            <a:r>
              <a:rPr lang="nl-NL" sz="1400" dirty="0"/>
              <a:t>Sensoren</a:t>
            </a:r>
          </a:p>
          <a:p>
            <a:pPr lvl="1"/>
            <a:r>
              <a:rPr lang="nl-NL" sz="1400" dirty="0"/>
              <a:t>Bewegingsmelders </a:t>
            </a:r>
          </a:p>
          <a:p>
            <a:pPr lvl="1"/>
            <a:r>
              <a:rPr lang="nl-NL" sz="1400" dirty="0"/>
              <a:t>Daglichtregelaars</a:t>
            </a:r>
          </a:p>
          <a:p>
            <a:pPr lvl="1"/>
            <a:r>
              <a:rPr lang="nl-NL" sz="1400" dirty="0"/>
              <a:t>Microwave sensor</a:t>
            </a:r>
          </a:p>
          <a:p>
            <a:pPr lvl="1"/>
            <a:r>
              <a:rPr lang="nl-NL" sz="1400" dirty="0"/>
              <a:t>Multisensor</a:t>
            </a:r>
          </a:p>
          <a:p>
            <a:r>
              <a:rPr lang="nl-NL" sz="1400" dirty="0"/>
              <a:t>Routers</a:t>
            </a:r>
          </a:p>
          <a:p>
            <a:r>
              <a:rPr lang="nl-NL" sz="1400" dirty="0"/>
              <a:t>Switches</a:t>
            </a:r>
          </a:p>
          <a:p>
            <a:r>
              <a:rPr lang="nl-NL" sz="1400" dirty="0"/>
              <a:t>Voedingen</a:t>
            </a:r>
          </a:p>
          <a:p>
            <a:r>
              <a:rPr lang="nl-NL" sz="1400" dirty="0"/>
              <a:t>Controllers</a:t>
            </a:r>
          </a:p>
          <a:p>
            <a:r>
              <a:rPr lang="nl-NL" sz="1400" dirty="0"/>
              <a:t>Weerstation</a:t>
            </a:r>
            <a:endParaRPr lang="nl-NL" sz="1100" dirty="0"/>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379122" y="6356350"/>
            <a:ext cx="974678" cy="365125"/>
          </a:xfrm>
        </p:spPr>
        <p:txBody>
          <a:bodyPr>
            <a:normAutofit/>
          </a:bodyPr>
          <a:lstStyle/>
          <a:p>
            <a:pPr algn="r">
              <a:spcAft>
                <a:spcPts val="600"/>
              </a:spcAft>
            </a:pPr>
            <a:fld id="{633BDA97-E250-46D3-B602-CD2A4F0CDE63}" type="slidenum">
              <a:rPr lang="de-DE">
                <a:solidFill>
                  <a:schemeClr val="tx1"/>
                </a:solidFill>
              </a:rPr>
              <a:pPr algn="r">
                <a:spcAft>
                  <a:spcPts val="600"/>
                </a:spcAft>
              </a:pPr>
              <a:t>10</a:t>
            </a:fld>
            <a:endParaRPr lang="de-DE">
              <a:solidFill>
                <a:schemeClr val="tx1"/>
              </a:solidFill>
            </a:endParaRPr>
          </a:p>
        </p:txBody>
      </p:sp>
    </p:spTree>
    <p:extLst>
      <p:ext uri="{BB962C8B-B14F-4D97-AF65-F5344CB8AC3E}">
        <p14:creationId xmlns:p14="http://schemas.microsoft.com/office/powerpoint/2010/main" val="169233545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863029" y="1012004"/>
            <a:ext cx="3416158" cy="4795408"/>
          </a:xfrm>
        </p:spPr>
        <p:txBody>
          <a:bodyPr>
            <a:normAutofit/>
          </a:bodyPr>
          <a:lstStyle/>
          <a:p>
            <a:r>
              <a:rPr lang="nl-NL" sz="2400">
                <a:solidFill>
                  <a:srgbClr val="FFFFFF"/>
                </a:solidFill>
              </a:rPr>
              <a:t>6.1 Gebouwautomatisering</a:t>
            </a: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726220" y="6356350"/>
            <a:ext cx="627580" cy="365125"/>
          </a:xfrm>
        </p:spPr>
        <p:txBody>
          <a:bodyPr>
            <a:normAutofit/>
          </a:bodyPr>
          <a:lstStyle/>
          <a:p>
            <a:pPr algn="r">
              <a:spcAft>
                <a:spcPts val="600"/>
              </a:spcAft>
            </a:pPr>
            <a:fld id="{633BDA97-E250-46D3-B602-CD2A4F0CDE63}" type="slidenum">
              <a:rPr lang="de-DE">
                <a:solidFill>
                  <a:prstClr val="black">
                    <a:tint val="75000"/>
                  </a:prstClr>
                </a:solidFill>
              </a:rPr>
              <a:pPr algn="r">
                <a:spcAft>
                  <a:spcPts val="600"/>
                </a:spcAft>
              </a:pPr>
              <a:t>11</a:t>
            </a:fld>
            <a:endParaRPr lang="de-DE">
              <a:solidFill>
                <a:prstClr val="black">
                  <a:tint val="75000"/>
                </a:prstClr>
              </a:solidFill>
            </a:endParaRPr>
          </a:p>
        </p:txBody>
      </p:sp>
      <p:graphicFrame>
        <p:nvGraphicFramePr>
          <p:cNvPr id="6" name="Tijdelijke aanduiding voor inhoud 2">
            <a:extLst>
              <a:ext uri="{FF2B5EF4-FFF2-40B4-BE49-F238E27FC236}">
                <a16:creationId xmlns:a16="http://schemas.microsoft.com/office/drawing/2014/main" id="{24D4CEDC-2D1B-4BF9-B509-1423C502806E}"/>
              </a:ext>
            </a:extLst>
          </p:cNvPr>
          <p:cNvGraphicFramePr>
            <a:graphicFrameLocks noGrp="1"/>
          </p:cNvGraphicFramePr>
          <p:nvPr>
            <p:ph idx="1"/>
            <p:extLst>
              <p:ext uri="{D42A27DB-BD31-4B8C-83A1-F6EECF244321}">
                <p14:modId xmlns:p14="http://schemas.microsoft.com/office/powerpoint/2010/main" val="19412609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13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p:txBody>
          <a:bodyPr/>
          <a:lstStyle/>
          <a:p>
            <a:r>
              <a:rPr lang="nl-NL" dirty="0"/>
              <a:t>6.1 Gebouwautomatisering</a:t>
            </a:r>
          </a:p>
        </p:txBody>
      </p:sp>
      <p:sp>
        <p:nvSpPr>
          <p:cNvPr id="3" name="Tijdelijke aanduiding voor inhoud 2">
            <a:extLst>
              <a:ext uri="{FF2B5EF4-FFF2-40B4-BE49-F238E27FC236}">
                <a16:creationId xmlns:a16="http://schemas.microsoft.com/office/drawing/2014/main" id="{19198FA0-12A1-49AB-BB09-CCF84CE615C5}"/>
              </a:ext>
            </a:extLst>
          </p:cNvPr>
          <p:cNvSpPr>
            <a:spLocks noGrp="1"/>
          </p:cNvSpPr>
          <p:nvPr>
            <p:ph idx="1"/>
          </p:nvPr>
        </p:nvSpPr>
        <p:spPr/>
        <p:txBody>
          <a:bodyPr>
            <a:normAutofit/>
          </a:bodyPr>
          <a:lstStyle/>
          <a:p>
            <a:pPr marL="0" indent="0">
              <a:buNone/>
            </a:pPr>
            <a:r>
              <a:rPr lang="nl-NL" dirty="0"/>
              <a:t>Bediening</a:t>
            </a:r>
          </a:p>
          <a:p>
            <a:r>
              <a:rPr lang="nl-NL" dirty="0"/>
              <a:t>Visualisering via</a:t>
            </a:r>
          </a:p>
          <a:p>
            <a:pPr lvl="1"/>
            <a:r>
              <a:rPr lang="nl-NL" dirty="0"/>
              <a:t>de computer</a:t>
            </a:r>
          </a:p>
          <a:p>
            <a:pPr lvl="1"/>
            <a:r>
              <a:rPr lang="nl-NL" dirty="0"/>
              <a:t>App</a:t>
            </a: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p:txBody>
          <a:bodyPr/>
          <a:lstStyle/>
          <a:p>
            <a:fld id="{633BDA97-E250-46D3-B602-CD2A4F0CDE63}" type="slidenum">
              <a:rPr lang="de-DE" smtClean="0"/>
              <a:pPr/>
              <a:t>12</a:t>
            </a:fld>
            <a:endParaRPr lang="de-DE" dirty="0"/>
          </a:p>
        </p:txBody>
      </p:sp>
    </p:spTree>
    <p:extLst>
      <p:ext uri="{BB962C8B-B14F-4D97-AF65-F5344CB8AC3E}">
        <p14:creationId xmlns:p14="http://schemas.microsoft.com/office/powerpoint/2010/main" val="35875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863029" y="1012004"/>
            <a:ext cx="3416158" cy="4795408"/>
          </a:xfrm>
        </p:spPr>
        <p:txBody>
          <a:bodyPr>
            <a:normAutofit/>
          </a:bodyPr>
          <a:lstStyle/>
          <a:p>
            <a:r>
              <a:rPr lang="nl-NL" sz="2400">
                <a:solidFill>
                  <a:srgbClr val="FFFFFF"/>
                </a:solidFill>
              </a:rPr>
              <a:t>6.1 Gebouwautomatisering</a:t>
            </a: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726220" y="6356350"/>
            <a:ext cx="627580" cy="365125"/>
          </a:xfrm>
        </p:spPr>
        <p:txBody>
          <a:bodyPr>
            <a:normAutofit/>
          </a:bodyPr>
          <a:lstStyle/>
          <a:p>
            <a:pPr algn="r">
              <a:spcAft>
                <a:spcPts val="600"/>
              </a:spcAft>
            </a:pPr>
            <a:fld id="{633BDA97-E250-46D3-B602-CD2A4F0CDE63}" type="slidenum">
              <a:rPr lang="de-DE">
                <a:solidFill>
                  <a:prstClr val="black">
                    <a:tint val="75000"/>
                  </a:prstClr>
                </a:solidFill>
              </a:rPr>
              <a:pPr algn="r">
                <a:spcAft>
                  <a:spcPts val="600"/>
                </a:spcAft>
              </a:pPr>
              <a:t>13</a:t>
            </a:fld>
            <a:endParaRPr lang="de-DE">
              <a:solidFill>
                <a:prstClr val="black">
                  <a:tint val="75000"/>
                </a:prstClr>
              </a:solidFill>
            </a:endParaRPr>
          </a:p>
        </p:txBody>
      </p:sp>
      <p:graphicFrame>
        <p:nvGraphicFramePr>
          <p:cNvPr id="6" name="Tijdelijke aanduiding voor inhoud 2">
            <a:extLst>
              <a:ext uri="{FF2B5EF4-FFF2-40B4-BE49-F238E27FC236}">
                <a16:creationId xmlns:a16="http://schemas.microsoft.com/office/drawing/2014/main" id="{24E934A4-81A6-4AF5-BE8E-8CEF29D2F133}"/>
              </a:ext>
            </a:extLst>
          </p:cNvPr>
          <p:cNvGraphicFramePr>
            <a:graphicFrameLocks noGrp="1"/>
          </p:cNvGraphicFramePr>
          <p:nvPr>
            <p:ph idx="1"/>
            <p:extLst>
              <p:ext uri="{D42A27DB-BD31-4B8C-83A1-F6EECF244321}">
                <p14:modId xmlns:p14="http://schemas.microsoft.com/office/powerpoint/2010/main" val="220473704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1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640079" y="2053641"/>
            <a:ext cx="3669161" cy="2760098"/>
          </a:xfrm>
        </p:spPr>
        <p:txBody>
          <a:bodyPr>
            <a:normAutofit/>
          </a:bodyPr>
          <a:lstStyle/>
          <a:p>
            <a:r>
              <a:rPr lang="nl-NL" sz="2400">
                <a:solidFill>
                  <a:srgbClr val="FFFFFF"/>
                </a:solidFill>
              </a:rPr>
              <a:t>6.2 Gebouwautomatisering</a:t>
            </a:r>
          </a:p>
        </p:txBody>
      </p:sp>
      <p:sp>
        <p:nvSpPr>
          <p:cNvPr id="3" name="Tijdelijke aanduiding voor inhoud 2">
            <a:extLst>
              <a:ext uri="{FF2B5EF4-FFF2-40B4-BE49-F238E27FC236}">
                <a16:creationId xmlns:a16="http://schemas.microsoft.com/office/drawing/2014/main" id="{19198FA0-12A1-49AB-BB09-CCF84CE615C5}"/>
              </a:ext>
            </a:extLst>
          </p:cNvPr>
          <p:cNvSpPr>
            <a:spLocks noGrp="1"/>
          </p:cNvSpPr>
          <p:nvPr>
            <p:ph idx="1"/>
          </p:nvPr>
        </p:nvSpPr>
        <p:spPr>
          <a:xfrm>
            <a:off x="6090574" y="801866"/>
            <a:ext cx="5306084" cy="5230634"/>
          </a:xfrm>
        </p:spPr>
        <p:txBody>
          <a:bodyPr anchor="ctr">
            <a:normAutofit/>
          </a:bodyPr>
          <a:lstStyle/>
          <a:p>
            <a:r>
              <a:rPr lang="nl-NL" sz="2400">
                <a:solidFill>
                  <a:srgbClr val="000000"/>
                </a:solidFill>
              </a:rPr>
              <a:t>Opdracht 1</a:t>
            </a:r>
          </a:p>
          <a:p>
            <a:r>
              <a:rPr lang="nl-NL" sz="2400">
                <a:solidFill>
                  <a:srgbClr val="000000"/>
                </a:solidFill>
              </a:rPr>
              <a:t>Kies een ruimte uit in het schoolgebouw </a:t>
            </a:r>
          </a:p>
          <a:p>
            <a:r>
              <a:rPr lang="nl-NL" sz="2400">
                <a:solidFill>
                  <a:srgbClr val="000000"/>
                </a:solidFill>
              </a:rPr>
              <a:t>Schrijf daarover een advies en verbetervoorstel </a:t>
            </a:r>
          </a:p>
          <a:p>
            <a:pPr lvl="1"/>
            <a:r>
              <a:rPr lang="nl-NL">
                <a:solidFill>
                  <a:srgbClr val="000000"/>
                </a:solidFill>
              </a:rPr>
              <a:t>hoe kan de ruimte worden geoptimaliseerd Qua:</a:t>
            </a:r>
          </a:p>
          <a:p>
            <a:pPr lvl="2"/>
            <a:r>
              <a:rPr lang="nl-NL" sz="2400">
                <a:solidFill>
                  <a:srgbClr val="000000"/>
                </a:solidFill>
              </a:rPr>
              <a:t>Gebruikersgemak </a:t>
            </a:r>
          </a:p>
          <a:p>
            <a:pPr lvl="2"/>
            <a:r>
              <a:rPr lang="nl-NL" sz="2400">
                <a:solidFill>
                  <a:srgbClr val="000000"/>
                </a:solidFill>
              </a:rPr>
              <a:t>Comfort</a:t>
            </a:r>
          </a:p>
          <a:p>
            <a:pPr lvl="2"/>
            <a:r>
              <a:rPr lang="nl-NL" sz="2400">
                <a:solidFill>
                  <a:srgbClr val="000000"/>
                </a:solidFill>
              </a:rPr>
              <a:t>HCL techniek</a:t>
            </a: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825930" y="6223702"/>
            <a:ext cx="570728" cy="314067"/>
          </a:xfrm>
        </p:spPr>
        <p:txBody>
          <a:bodyPr>
            <a:normAutofit/>
          </a:bodyPr>
          <a:lstStyle/>
          <a:p>
            <a:pPr>
              <a:spcAft>
                <a:spcPts val="600"/>
              </a:spcAft>
            </a:pPr>
            <a:fld id="{633BDA97-E250-46D3-B602-CD2A4F0CDE63}" type="slidenum">
              <a:rPr lang="de-DE" sz="1000">
                <a:solidFill>
                  <a:srgbClr val="898989"/>
                </a:solidFill>
              </a:rPr>
              <a:pPr>
                <a:spcAft>
                  <a:spcPts val="600"/>
                </a:spcAft>
              </a:pPr>
              <a:t>14</a:t>
            </a:fld>
            <a:endParaRPr lang="de-DE" sz="1000">
              <a:solidFill>
                <a:srgbClr val="898989"/>
              </a:solidFill>
            </a:endParaRPr>
          </a:p>
        </p:txBody>
      </p:sp>
    </p:spTree>
    <p:extLst>
      <p:ext uri="{BB962C8B-B14F-4D97-AF65-F5344CB8AC3E}">
        <p14:creationId xmlns:p14="http://schemas.microsoft.com/office/powerpoint/2010/main" val="15024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6.0 Gebouwautomatisering</a:t>
            </a:r>
          </a:p>
        </p:txBody>
      </p:sp>
      <p:sp>
        <p:nvSpPr>
          <p:cNvPr id="3" name="Tijdelijke aanduiding voor inhoud 2">
            <a:extLst>
              <a:ext uri="{FF2B5EF4-FFF2-40B4-BE49-F238E27FC236}">
                <a16:creationId xmlns:a16="http://schemas.microsoft.com/office/drawing/2014/main" id="{19198FA0-12A1-49AB-BB09-CCF84CE615C5}"/>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rPr>
              <a:t>Opdracht 1 inleveren voor een cijfer</a:t>
            </a: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lgn="r">
              <a:spcAft>
                <a:spcPts val="600"/>
              </a:spcAft>
            </a:pPr>
            <a:fld id="{633BDA97-E250-46D3-B602-CD2A4F0CDE63}" type="slidenum">
              <a:rPr lang="en-US" sz="1000">
                <a:solidFill>
                  <a:srgbClr val="898989"/>
                </a:solidFill>
                <a:latin typeface="+mn-lt"/>
              </a:rPr>
              <a:pPr algn="r">
                <a:spcAft>
                  <a:spcPts val="600"/>
                </a:spcAft>
              </a:pPr>
              <a:t>15</a:t>
            </a:fld>
            <a:endParaRPr lang="en-US" sz="1000">
              <a:solidFill>
                <a:srgbClr val="898989"/>
              </a:solidFill>
              <a:latin typeface="+mn-lt"/>
            </a:endParaRPr>
          </a:p>
        </p:txBody>
      </p:sp>
    </p:spTree>
    <p:extLst>
      <p:ext uri="{BB962C8B-B14F-4D97-AF65-F5344CB8AC3E}">
        <p14:creationId xmlns:p14="http://schemas.microsoft.com/office/powerpoint/2010/main" val="422038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1B46-FB66-4015-B7B3-F20454379722}"/>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E5022BBC-E9B6-40EC-B5CA-BE164C3CB082}"/>
              </a:ext>
            </a:extLst>
          </p:cNvPr>
          <p:cNvSpPr>
            <a:spLocks noGrp="1"/>
          </p:cNvSpPr>
          <p:nvPr>
            <p:ph idx="1"/>
          </p:nvPr>
        </p:nvSpPr>
        <p:spPr/>
        <p:txBody>
          <a:bodyPr/>
          <a:lstStyle/>
          <a:p>
            <a:pPr marL="0" indent="0">
              <a:buNone/>
            </a:pPr>
            <a:r>
              <a:rPr lang="nl-NL" dirty="0"/>
              <a:t>Behaalde doelen</a:t>
            </a:r>
          </a:p>
          <a:p>
            <a:r>
              <a:rPr lang="nl-NL" dirty="0"/>
              <a:t>Weet wat gebouwautomatiseringssystemen zijn</a:t>
            </a:r>
          </a:p>
          <a:p>
            <a:r>
              <a:rPr lang="nl-NL" dirty="0"/>
              <a:t>Ja kan een advies uitbrengen</a:t>
            </a:r>
          </a:p>
          <a:p>
            <a:r>
              <a:rPr lang="nl-NL" dirty="0"/>
              <a:t>Je weet hoe je een verbetervoorstel schrijft </a:t>
            </a:r>
          </a:p>
          <a:p>
            <a:pPr lvl="1"/>
            <a:r>
              <a:rPr lang="nl-NL" b="1" dirty="0">
                <a:solidFill>
                  <a:srgbClr val="0000FF"/>
                </a:solidFill>
              </a:rPr>
              <a:t>In les 7 ga je hiermee verder</a:t>
            </a:r>
          </a:p>
          <a:p>
            <a:pPr marL="0" indent="0">
              <a:buNone/>
            </a:pPr>
            <a:endParaRPr lang="nl-NL" dirty="0"/>
          </a:p>
        </p:txBody>
      </p:sp>
      <p:sp>
        <p:nvSpPr>
          <p:cNvPr id="4" name="Tijdelijke aanduiding voor dianummer 3">
            <a:extLst>
              <a:ext uri="{FF2B5EF4-FFF2-40B4-BE49-F238E27FC236}">
                <a16:creationId xmlns:a16="http://schemas.microsoft.com/office/drawing/2014/main" id="{30788FF1-414D-454F-9514-3C9D89A29267}"/>
              </a:ext>
            </a:extLst>
          </p:cNvPr>
          <p:cNvSpPr>
            <a:spLocks noGrp="1"/>
          </p:cNvSpPr>
          <p:nvPr>
            <p:ph type="sldNum" sz="quarter" idx="12"/>
          </p:nvPr>
        </p:nvSpPr>
        <p:spPr/>
        <p:txBody>
          <a:bodyPr/>
          <a:lstStyle/>
          <a:p>
            <a:fld id="{633BDA97-E250-46D3-B602-CD2A4F0CDE63}" type="slidenum">
              <a:rPr lang="de-DE" smtClean="0"/>
              <a:pPr/>
              <a:t>16</a:t>
            </a:fld>
            <a:endParaRPr lang="de-DE" dirty="0"/>
          </a:p>
        </p:txBody>
      </p:sp>
    </p:spTree>
    <p:extLst>
      <p:ext uri="{BB962C8B-B14F-4D97-AF65-F5344CB8AC3E}">
        <p14:creationId xmlns:p14="http://schemas.microsoft.com/office/powerpoint/2010/main" val="10146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p:txBody>
          <a:bodyPr>
            <a:normAutofit fontScale="90000"/>
          </a:bodyPr>
          <a:lstStyle/>
          <a:p>
            <a:r>
              <a:rPr lang="de-DE" dirty="0" err="1"/>
              <a:t>Einde</a:t>
            </a:r>
            <a:r>
              <a:rPr lang="de-DE" dirty="0"/>
              <a:t> </a:t>
            </a:r>
            <a:r>
              <a:rPr lang="de-DE" dirty="0" err="1"/>
              <a:t>les</a:t>
            </a:r>
            <a:r>
              <a:rPr lang="de-DE" dirty="0"/>
              <a:t> 6</a:t>
            </a:r>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p:txBody>
          <a:bodyPr/>
          <a:lstStyle/>
          <a:p>
            <a:fld id="{633BDA97-E250-46D3-B602-CD2A4F0CDE63}" type="slidenum">
              <a:rPr lang="de-DE" smtClean="0"/>
              <a:pPr/>
              <a:t>17</a:t>
            </a:fld>
            <a:endParaRPr lang="de-DE" dirty="0"/>
          </a:p>
        </p:txBody>
      </p:sp>
    </p:spTree>
    <p:extLst>
      <p:ext uri="{BB962C8B-B14F-4D97-AF65-F5344CB8AC3E}">
        <p14:creationId xmlns:p14="http://schemas.microsoft.com/office/powerpoint/2010/main" val="118156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B7A04A-F0ED-43C9-9A27-493B0EEDF738}"/>
              </a:ext>
            </a:extLst>
          </p:cNvPr>
          <p:cNvSpPr>
            <a:spLocks noGrp="1"/>
          </p:cNvSpPr>
          <p:nvPr>
            <p:ph type="title"/>
          </p:nvPr>
        </p:nvSpPr>
        <p:spPr/>
        <p:txBody>
          <a:bodyPr>
            <a:noAutofit/>
          </a:bodyPr>
          <a:lstStyle/>
          <a:p>
            <a:r>
              <a:rPr lang="de-DE" sz="4400" dirty="0"/>
              <a:t>6.0 </a:t>
            </a:r>
            <a:r>
              <a:rPr lang="de-DE" sz="4400" dirty="0" err="1"/>
              <a:t>Lesson</a:t>
            </a:r>
            <a:r>
              <a:rPr lang="de-DE" sz="4400" dirty="0"/>
              <a:t> 6 (&amp;7)  / </a:t>
            </a:r>
            <a:r>
              <a:rPr lang="de-DE" dirty="0" err="1"/>
              <a:t>Gebouwautomatisering</a:t>
            </a:r>
            <a:endParaRPr lang="de-DE" sz="4400" dirty="0"/>
          </a:p>
        </p:txBody>
      </p:sp>
      <p:sp>
        <p:nvSpPr>
          <p:cNvPr id="2" name="Inhaltsplatzhalter 1">
            <a:extLst>
              <a:ext uri="{FF2B5EF4-FFF2-40B4-BE49-F238E27FC236}">
                <a16:creationId xmlns:a16="http://schemas.microsoft.com/office/drawing/2014/main" id="{FDB0F07D-7828-4B3A-BE5D-D2FA64EAEB8E}"/>
              </a:ext>
            </a:extLst>
          </p:cNvPr>
          <p:cNvSpPr>
            <a:spLocks noGrp="1"/>
          </p:cNvSpPr>
          <p:nvPr>
            <p:ph idx="1"/>
          </p:nvPr>
        </p:nvSpPr>
        <p:spPr>
          <a:xfrm>
            <a:off x="231989" y="1480457"/>
            <a:ext cx="11168828" cy="4696506"/>
          </a:xfrm>
        </p:spPr>
        <p:txBody>
          <a:bodyPr>
            <a:normAutofit/>
          </a:bodyPr>
          <a:lstStyle/>
          <a:p>
            <a:pPr marL="0" indent="0">
              <a:buNone/>
            </a:pPr>
            <a:r>
              <a:rPr lang="de-DE" dirty="0" err="1"/>
              <a:t>Programma</a:t>
            </a:r>
            <a:r>
              <a:rPr lang="de-DE" dirty="0"/>
              <a:t> </a:t>
            </a:r>
            <a:r>
              <a:rPr lang="de-DE" dirty="0" err="1"/>
              <a:t>les</a:t>
            </a:r>
            <a:r>
              <a:rPr lang="de-DE" dirty="0"/>
              <a:t> 6:</a:t>
            </a:r>
          </a:p>
          <a:p>
            <a:pPr marL="0" indent="0">
              <a:buNone/>
            </a:pPr>
            <a:r>
              <a:rPr lang="de-DE" sz="1800" dirty="0"/>
              <a:t>20min</a:t>
            </a:r>
            <a:r>
              <a:rPr lang="de-DE" dirty="0"/>
              <a:t> 			</a:t>
            </a:r>
            <a:r>
              <a:rPr lang="de-DE" dirty="0" err="1"/>
              <a:t>Gebouwautomatisering</a:t>
            </a:r>
            <a:endParaRPr lang="de-DE" dirty="0"/>
          </a:p>
          <a:p>
            <a:pPr marL="0" indent="0">
              <a:buNone/>
            </a:pPr>
            <a:r>
              <a:rPr lang="de-DE" sz="1800" dirty="0"/>
              <a:t>60 min </a:t>
            </a:r>
            <a:r>
              <a:rPr lang="de-DE" dirty="0"/>
              <a:t>			</a:t>
            </a:r>
            <a:r>
              <a:rPr lang="de-DE" dirty="0" err="1"/>
              <a:t>Advies</a:t>
            </a:r>
            <a:r>
              <a:rPr lang="de-DE" dirty="0"/>
              <a:t>- en </a:t>
            </a:r>
            <a:r>
              <a:rPr lang="de-DE" dirty="0" err="1"/>
              <a:t>verbetervoorstel</a:t>
            </a:r>
            <a:r>
              <a:rPr lang="de-DE" dirty="0"/>
              <a:t> </a:t>
            </a:r>
            <a:r>
              <a:rPr lang="de-DE" dirty="0" err="1"/>
              <a:t>schrijven</a:t>
            </a:r>
            <a:r>
              <a:rPr lang="de-DE" dirty="0"/>
              <a:t> 	</a:t>
            </a:r>
          </a:p>
          <a:p>
            <a:pPr marL="0" indent="0">
              <a:buNone/>
            </a:pPr>
            <a:endParaRPr lang="de-DE" dirty="0"/>
          </a:p>
          <a:p>
            <a:pPr marL="0" indent="0">
              <a:buNone/>
            </a:pPr>
            <a:r>
              <a:rPr lang="de-DE" dirty="0" err="1"/>
              <a:t>Programma</a:t>
            </a:r>
            <a:r>
              <a:rPr lang="de-DE" dirty="0"/>
              <a:t> </a:t>
            </a:r>
            <a:r>
              <a:rPr lang="de-DE" dirty="0" err="1"/>
              <a:t>les</a:t>
            </a:r>
            <a:r>
              <a:rPr lang="de-DE" dirty="0"/>
              <a:t> 7:</a:t>
            </a:r>
          </a:p>
          <a:p>
            <a:pPr marL="0" indent="0">
              <a:buNone/>
            </a:pPr>
            <a:r>
              <a:rPr lang="de-DE" sz="1800" dirty="0"/>
              <a:t>60 min </a:t>
            </a:r>
            <a:r>
              <a:rPr lang="de-DE" dirty="0"/>
              <a:t>			</a:t>
            </a:r>
            <a:r>
              <a:rPr lang="de-DE" dirty="0" err="1"/>
              <a:t>Advies</a:t>
            </a:r>
            <a:r>
              <a:rPr lang="de-DE" dirty="0"/>
              <a:t>- en </a:t>
            </a:r>
            <a:r>
              <a:rPr lang="de-DE" dirty="0" err="1"/>
              <a:t>verbetervoorstel</a:t>
            </a:r>
            <a:r>
              <a:rPr lang="de-DE" dirty="0"/>
              <a:t> </a:t>
            </a:r>
            <a:r>
              <a:rPr lang="de-DE" dirty="0" err="1"/>
              <a:t>schrijven</a:t>
            </a:r>
            <a:r>
              <a:rPr lang="de-DE" dirty="0"/>
              <a:t> 		</a:t>
            </a:r>
          </a:p>
        </p:txBody>
      </p:sp>
      <p:sp>
        <p:nvSpPr>
          <p:cNvPr id="3" name="Foliennummernplatzhalter 2">
            <a:extLst>
              <a:ext uri="{FF2B5EF4-FFF2-40B4-BE49-F238E27FC236}">
                <a16:creationId xmlns:a16="http://schemas.microsoft.com/office/drawing/2014/main" id="{2C775443-533C-4E93-9B92-200964325A56}"/>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2</a:t>
            </a:fld>
            <a:endParaRPr lang="de-DE" dirty="0"/>
          </a:p>
        </p:txBody>
      </p:sp>
    </p:spTree>
    <p:extLst>
      <p:ext uri="{BB962C8B-B14F-4D97-AF65-F5344CB8AC3E}">
        <p14:creationId xmlns:p14="http://schemas.microsoft.com/office/powerpoint/2010/main" val="264406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208FED-83A8-44F0-9296-30193A41B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4041"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0AE711E-7D6D-41D1-AD81-1558FBD2B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70701"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48710F-5206-4D1D-BAB9-4AEEB794EBDB}"/>
              </a:ext>
            </a:extLst>
          </p:cNvPr>
          <p:cNvSpPr>
            <a:spLocks noGrp="1"/>
          </p:cNvSpPr>
          <p:nvPr>
            <p:ph type="title"/>
          </p:nvPr>
        </p:nvSpPr>
        <p:spPr>
          <a:xfrm>
            <a:off x="804671" y="1330007"/>
            <a:ext cx="3820669" cy="4692396"/>
          </a:xfrm>
        </p:spPr>
        <p:txBody>
          <a:bodyPr anchor="ctr">
            <a:normAutofit/>
          </a:bodyPr>
          <a:lstStyle/>
          <a:p>
            <a:r>
              <a:rPr lang="nl-NL" sz="5400"/>
              <a:t>6.0 leerdoelen</a:t>
            </a:r>
          </a:p>
        </p:txBody>
      </p:sp>
      <p:sp>
        <p:nvSpPr>
          <p:cNvPr id="4" name="Tijdelijke aanduiding voor dianummer 3">
            <a:extLst>
              <a:ext uri="{FF2B5EF4-FFF2-40B4-BE49-F238E27FC236}">
                <a16:creationId xmlns:a16="http://schemas.microsoft.com/office/drawing/2014/main" id="{F4B46FE5-8AFB-4AC2-990C-950093282495}"/>
              </a:ext>
            </a:extLst>
          </p:cNvPr>
          <p:cNvSpPr>
            <a:spLocks noGrp="1"/>
          </p:cNvSpPr>
          <p:nvPr>
            <p:ph type="sldNum" sz="quarter" idx="12"/>
          </p:nvPr>
        </p:nvSpPr>
        <p:spPr>
          <a:xfrm>
            <a:off x="11000232" y="603504"/>
            <a:ext cx="548640" cy="548640"/>
          </a:xfrm>
          <a:prstGeom prst="ellipse">
            <a:avLst/>
          </a:prstGeom>
          <a:solidFill>
            <a:srgbClr val="808080"/>
          </a:solidFill>
        </p:spPr>
        <p:txBody>
          <a:bodyPr>
            <a:normAutofit/>
          </a:bodyPr>
          <a:lstStyle/>
          <a:p>
            <a:pPr>
              <a:spcAft>
                <a:spcPts val="600"/>
              </a:spcAft>
            </a:pPr>
            <a:fld id="{633BDA97-E250-46D3-B602-CD2A4F0CDE63}" type="slidenum">
              <a:rPr lang="de-DE" sz="1500">
                <a:solidFill>
                  <a:srgbClr val="FFFFFF"/>
                </a:solidFill>
              </a:rPr>
              <a:pPr>
                <a:spcAft>
                  <a:spcPts val="600"/>
                </a:spcAft>
              </a:pPr>
              <a:t>3</a:t>
            </a:fld>
            <a:endParaRPr lang="de-DE" sz="1500">
              <a:solidFill>
                <a:srgbClr val="FFFFFF"/>
              </a:solidFill>
            </a:endParaRPr>
          </a:p>
        </p:txBody>
      </p:sp>
      <p:sp>
        <p:nvSpPr>
          <p:cNvPr id="3" name="Tijdelijke aanduiding voor inhoud 2">
            <a:extLst>
              <a:ext uri="{FF2B5EF4-FFF2-40B4-BE49-F238E27FC236}">
                <a16:creationId xmlns:a16="http://schemas.microsoft.com/office/drawing/2014/main" id="{602A10D0-862C-4032-9207-DE1CF5097F63}"/>
              </a:ext>
            </a:extLst>
          </p:cNvPr>
          <p:cNvSpPr>
            <a:spLocks noGrp="1"/>
          </p:cNvSpPr>
          <p:nvPr>
            <p:ph idx="1"/>
          </p:nvPr>
        </p:nvSpPr>
        <p:spPr>
          <a:xfrm>
            <a:off x="6071616" y="1330007"/>
            <a:ext cx="5477256" cy="4692396"/>
          </a:xfrm>
        </p:spPr>
        <p:txBody>
          <a:bodyPr anchor="ctr">
            <a:normAutofit/>
          </a:bodyPr>
          <a:lstStyle/>
          <a:p>
            <a:pPr marL="0" indent="0">
              <a:buNone/>
            </a:pPr>
            <a:r>
              <a:rPr lang="nl-NL" sz="2200"/>
              <a:t>Onderzoekende- en  adviserende houding </a:t>
            </a:r>
          </a:p>
          <a:p>
            <a:pPr marL="0" indent="0">
              <a:buNone/>
            </a:pPr>
            <a:endParaRPr lang="nl-NL" sz="2200"/>
          </a:p>
          <a:p>
            <a:r>
              <a:rPr lang="nl-NL" sz="2200"/>
              <a:t>Maakt kennis met schakeltechnieken en gebouwautomatisering</a:t>
            </a:r>
          </a:p>
          <a:p>
            <a:r>
              <a:rPr lang="nl-NL" sz="2200"/>
              <a:t>Kan advies uitbrengen op basis van gegevens</a:t>
            </a:r>
          </a:p>
          <a:p>
            <a:r>
              <a:rPr lang="nl-NL" sz="2200"/>
              <a:t>Kan een verbetervoorstel schrijven</a:t>
            </a:r>
          </a:p>
          <a:p>
            <a:pPr marL="457200" lvl="1" indent="0">
              <a:buNone/>
            </a:pPr>
            <a:endParaRPr lang="nl-NL" sz="2200"/>
          </a:p>
          <a:p>
            <a:pPr marL="0" indent="0">
              <a:buNone/>
            </a:pPr>
            <a:endParaRPr lang="nl-NL" sz="2200"/>
          </a:p>
          <a:p>
            <a:endParaRPr lang="nl-NL" sz="2200"/>
          </a:p>
        </p:txBody>
      </p:sp>
    </p:spTree>
    <p:extLst>
      <p:ext uri="{BB962C8B-B14F-4D97-AF65-F5344CB8AC3E}">
        <p14:creationId xmlns:p14="http://schemas.microsoft.com/office/powerpoint/2010/main" val="29410794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208FED-83A8-44F0-9296-30193A41B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4041"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0AE711E-7D6D-41D1-AD81-1558FBD2B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70701"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A4BA4E7-89C7-4426-8AED-D7DC16ED99AE}"/>
              </a:ext>
            </a:extLst>
          </p:cNvPr>
          <p:cNvSpPr>
            <a:spLocks noGrp="1"/>
          </p:cNvSpPr>
          <p:nvPr>
            <p:ph type="title"/>
          </p:nvPr>
        </p:nvSpPr>
        <p:spPr>
          <a:xfrm>
            <a:off x="804671" y="1330007"/>
            <a:ext cx="3820669" cy="4692396"/>
          </a:xfrm>
        </p:spPr>
        <p:txBody>
          <a:bodyPr anchor="ctr">
            <a:normAutofit/>
          </a:bodyPr>
          <a:lstStyle/>
          <a:p>
            <a:r>
              <a:rPr lang="nl-NL" sz="5400"/>
              <a:t>6.0 Activiteiten</a:t>
            </a:r>
          </a:p>
        </p:txBody>
      </p:sp>
      <p:sp>
        <p:nvSpPr>
          <p:cNvPr id="4" name="Tijdelijke aanduiding voor dianummer 3">
            <a:extLst>
              <a:ext uri="{FF2B5EF4-FFF2-40B4-BE49-F238E27FC236}">
                <a16:creationId xmlns:a16="http://schemas.microsoft.com/office/drawing/2014/main" id="{DDDE0203-EEBF-4CE5-A32B-20A4F3710B69}"/>
              </a:ext>
            </a:extLst>
          </p:cNvPr>
          <p:cNvSpPr>
            <a:spLocks noGrp="1"/>
          </p:cNvSpPr>
          <p:nvPr>
            <p:ph type="sldNum" sz="quarter" idx="12"/>
          </p:nvPr>
        </p:nvSpPr>
        <p:spPr>
          <a:xfrm>
            <a:off x="11000232" y="603504"/>
            <a:ext cx="548640" cy="548640"/>
          </a:xfrm>
          <a:prstGeom prst="ellipse">
            <a:avLst/>
          </a:prstGeom>
          <a:solidFill>
            <a:srgbClr val="808080"/>
          </a:solidFill>
        </p:spPr>
        <p:txBody>
          <a:bodyPr>
            <a:normAutofit/>
          </a:bodyPr>
          <a:lstStyle/>
          <a:p>
            <a:pPr>
              <a:spcAft>
                <a:spcPts val="600"/>
              </a:spcAft>
            </a:pPr>
            <a:fld id="{633BDA97-E250-46D3-B602-CD2A4F0CDE63}" type="slidenum">
              <a:rPr lang="de-DE" sz="1500">
                <a:solidFill>
                  <a:srgbClr val="FFFFFF"/>
                </a:solidFill>
              </a:rPr>
              <a:pPr>
                <a:spcAft>
                  <a:spcPts val="600"/>
                </a:spcAft>
              </a:pPr>
              <a:t>4</a:t>
            </a:fld>
            <a:endParaRPr lang="de-DE" sz="1500">
              <a:solidFill>
                <a:srgbClr val="FFFFFF"/>
              </a:solidFill>
            </a:endParaRPr>
          </a:p>
        </p:txBody>
      </p:sp>
      <p:sp>
        <p:nvSpPr>
          <p:cNvPr id="3" name="Tijdelijke aanduiding voor inhoud 2">
            <a:extLst>
              <a:ext uri="{FF2B5EF4-FFF2-40B4-BE49-F238E27FC236}">
                <a16:creationId xmlns:a16="http://schemas.microsoft.com/office/drawing/2014/main" id="{382EE5F6-202C-4B03-AEF2-6C593C814239}"/>
              </a:ext>
            </a:extLst>
          </p:cNvPr>
          <p:cNvSpPr>
            <a:spLocks noGrp="1"/>
          </p:cNvSpPr>
          <p:nvPr>
            <p:ph idx="1"/>
          </p:nvPr>
        </p:nvSpPr>
        <p:spPr>
          <a:xfrm>
            <a:off x="6071616" y="1330007"/>
            <a:ext cx="5477256" cy="4692396"/>
          </a:xfrm>
        </p:spPr>
        <p:txBody>
          <a:bodyPr anchor="ctr">
            <a:normAutofit/>
          </a:bodyPr>
          <a:lstStyle/>
          <a:p>
            <a:r>
              <a:rPr lang="nl-NL" sz="2200"/>
              <a:t>Advies schrijven</a:t>
            </a:r>
          </a:p>
          <a:p>
            <a:r>
              <a:rPr lang="nl-NL" sz="2200"/>
              <a:t>Verbetervoorstel schrijven</a:t>
            </a:r>
          </a:p>
          <a:p>
            <a:endParaRPr lang="nl-NL" sz="2200"/>
          </a:p>
          <a:p>
            <a:endParaRPr lang="nl-NL" sz="2200"/>
          </a:p>
        </p:txBody>
      </p:sp>
    </p:spTree>
    <p:extLst>
      <p:ext uri="{BB962C8B-B14F-4D97-AF65-F5344CB8AC3E}">
        <p14:creationId xmlns:p14="http://schemas.microsoft.com/office/powerpoint/2010/main" val="200589057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640080" y="1243013"/>
            <a:ext cx="3855720" cy="4371974"/>
          </a:xfrm>
        </p:spPr>
        <p:txBody>
          <a:bodyPr>
            <a:normAutofit/>
          </a:bodyPr>
          <a:lstStyle/>
          <a:p>
            <a:r>
              <a:rPr lang="nl-NL" sz="2800">
                <a:solidFill>
                  <a:srgbClr val="FFFFFF"/>
                </a:solidFill>
              </a:rPr>
              <a:t>6.1 Gebouwautomatisering</a:t>
            </a: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9198FA0-12A1-49AB-BB09-CCF84CE615C5}"/>
              </a:ext>
            </a:extLst>
          </p:cNvPr>
          <p:cNvSpPr>
            <a:spLocks noGrp="1"/>
          </p:cNvSpPr>
          <p:nvPr>
            <p:ph idx="1"/>
          </p:nvPr>
        </p:nvSpPr>
        <p:spPr>
          <a:xfrm>
            <a:off x="6172200" y="804672"/>
            <a:ext cx="5221224" cy="5230368"/>
          </a:xfrm>
        </p:spPr>
        <p:txBody>
          <a:bodyPr anchor="ctr">
            <a:normAutofit/>
          </a:bodyPr>
          <a:lstStyle/>
          <a:p>
            <a:r>
              <a:rPr lang="nl-NL" sz="2400">
                <a:solidFill>
                  <a:srgbClr val="000000"/>
                </a:solidFill>
              </a:rPr>
              <a:t>Bieden van comfort</a:t>
            </a:r>
          </a:p>
          <a:p>
            <a:pPr lvl="1"/>
            <a:r>
              <a:rPr lang="nl-NL">
                <a:solidFill>
                  <a:srgbClr val="000000"/>
                </a:solidFill>
              </a:rPr>
              <a:t>Klimaat goed (airco, verwarming, luchtbehandeling)</a:t>
            </a:r>
          </a:p>
          <a:p>
            <a:pPr lvl="1"/>
            <a:r>
              <a:rPr lang="nl-NL">
                <a:solidFill>
                  <a:srgbClr val="000000"/>
                </a:solidFill>
              </a:rPr>
              <a:t>Verlichting op de juiste moment laten branden</a:t>
            </a:r>
          </a:p>
          <a:p>
            <a:pPr lvl="1"/>
            <a:r>
              <a:rPr lang="nl-NL">
                <a:solidFill>
                  <a:srgbClr val="000000"/>
                </a:solidFill>
              </a:rPr>
              <a:t>Zonwering gesloten wanner het moet</a:t>
            </a:r>
          </a:p>
          <a:p>
            <a:pPr lvl="1"/>
            <a:r>
              <a:rPr lang="nl-NL">
                <a:solidFill>
                  <a:srgbClr val="000000"/>
                </a:solidFill>
              </a:rPr>
              <a:t>Veilig gevoel</a:t>
            </a:r>
          </a:p>
          <a:p>
            <a:pPr lvl="2"/>
            <a:r>
              <a:rPr lang="nl-NL" sz="2400">
                <a:solidFill>
                  <a:srgbClr val="000000"/>
                </a:solidFill>
              </a:rPr>
              <a:t>Brand</a:t>
            </a:r>
          </a:p>
          <a:p>
            <a:pPr lvl="2"/>
            <a:r>
              <a:rPr lang="nl-NL" sz="2400">
                <a:solidFill>
                  <a:srgbClr val="000000"/>
                </a:solidFill>
              </a:rPr>
              <a:t>Inbraak</a:t>
            </a:r>
          </a:p>
          <a:p>
            <a:pPr lvl="2"/>
            <a:r>
              <a:rPr lang="nl-NL" sz="2400">
                <a:solidFill>
                  <a:srgbClr val="000000"/>
                </a:solidFill>
              </a:rPr>
              <a:t>Miva</a:t>
            </a:r>
          </a:p>
          <a:p>
            <a:pPr marL="914400" lvl="2" indent="0">
              <a:buNone/>
            </a:pPr>
            <a:endParaRPr lang="nl-NL" sz="2400">
              <a:solidFill>
                <a:srgbClr val="000000"/>
              </a:solidFill>
            </a:endParaRPr>
          </a:p>
          <a:p>
            <a:r>
              <a:rPr lang="nl-NL" sz="2400">
                <a:solidFill>
                  <a:srgbClr val="000000"/>
                </a:solidFill>
              </a:rPr>
              <a:t>Zelfstandige installatie</a:t>
            </a:r>
          </a:p>
          <a:p>
            <a:pPr lvl="2"/>
            <a:endParaRPr lang="nl-NL" sz="2400">
              <a:solidFill>
                <a:srgbClr val="000000"/>
              </a:solidFill>
            </a:endParaRPr>
          </a:p>
          <a:p>
            <a:pPr marL="914400" lvl="2" indent="0">
              <a:buNone/>
            </a:pPr>
            <a:endParaRPr lang="nl-NL" sz="2400">
              <a:solidFill>
                <a:srgbClr val="000000"/>
              </a:solidFill>
            </a:endParaRPr>
          </a:p>
          <a:p>
            <a:pPr lvl="1"/>
            <a:endParaRPr lang="nl-NL">
              <a:solidFill>
                <a:srgbClr val="000000"/>
              </a:solidFill>
            </a:endParaRP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825930" y="6223702"/>
            <a:ext cx="570728" cy="314067"/>
          </a:xfrm>
        </p:spPr>
        <p:txBody>
          <a:bodyPr>
            <a:normAutofit/>
          </a:bodyPr>
          <a:lstStyle/>
          <a:p>
            <a:pPr>
              <a:spcAft>
                <a:spcPts val="600"/>
              </a:spcAft>
            </a:pPr>
            <a:fld id="{633BDA97-E250-46D3-B602-CD2A4F0CDE63}" type="slidenum">
              <a:rPr lang="de-DE" sz="1000">
                <a:solidFill>
                  <a:srgbClr val="898989"/>
                </a:solidFill>
              </a:rPr>
              <a:pPr>
                <a:spcAft>
                  <a:spcPts val="600"/>
                </a:spcAft>
              </a:pPr>
              <a:t>5</a:t>
            </a:fld>
            <a:endParaRPr lang="de-DE" sz="1000">
              <a:solidFill>
                <a:srgbClr val="898989"/>
              </a:solidFill>
            </a:endParaRPr>
          </a:p>
        </p:txBody>
      </p:sp>
    </p:spTree>
    <p:extLst>
      <p:ext uri="{BB962C8B-B14F-4D97-AF65-F5344CB8AC3E}">
        <p14:creationId xmlns:p14="http://schemas.microsoft.com/office/powerpoint/2010/main" val="4518629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640080" y="1243013"/>
            <a:ext cx="3855720" cy="4371974"/>
          </a:xfrm>
        </p:spPr>
        <p:txBody>
          <a:bodyPr>
            <a:normAutofit/>
          </a:bodyPr>
          <a:lstStyle/>
          <a:p>
            <a:r>
              <a:rPr lang="nl-NL" sz="2800">
                <a:solidFill>
                  <a:srgbClr val="FFFFFF"/>
                </a:solidFill>
              </a:rPr>
              <a:t>6.1 Gebouwautomatisering</a:t>
            </a: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9198FA0-12A1-49AB-BB09-CCF84CE615C5}"/>
              </a:ext>
            </a:extLst>
          </p:cNvPr>
          <p:cNvSpPr>
            <a:spLocks noGrp="1"/>
          </p:cNvSpPr>
          <p:nvPr>
            <p:ph idx="1"/>
          </p:nvPr>
        </p:nvSpPr>
        <p:spPr>
          <a:xfrm>
            <a:off x="6172200" y="804672"/>
            <a:ext cx="5221224" cy="5230368"/>
          </a:xfrm>
        </p:spPr>
        <p:txBody>
          <a:bodyPr anchor="ctr">
            <a:normAutofit/>
          </a:bodyPr>
          <a:lstStyle/>
          <a:p>
            <a:pPr marL="0" indent="0">
              <a:buNone/>
            </a:pPr>
            <a:r>
              <a:rPr lang="nl-NL" sz="2400">
                <a:solidFill>
                  <a:srgbClr val="000000"/>
                </a:solidFill>
              </a:rPr>
              <a:t>Algemeen:</a:t>
            </a:r>
          </a:p>
          <a:p>
            <a:pPr marL="0" indent="0">
              <a:buNone/>
            </a:pPr>
            <a:r>
              <a:rPr lang="nl-NL" sz="2400">
                <a:solidFill>
                  <a:srgbClr val="000000"/>
                </a:solidFill>
              </a:rPr>
              <a:t>Automatische regelen van de temperatuur, luchtvochtigheid, verlichting</a:t>
            </a:r>
          </a:p>
          <a:p>
            <a:pPr marL="0" indent="0">
              <a:buNone/>
            </a:pPr>
            <a:r>
              <a:rPr lang="nl-NL" sz="2400">
                <a:solidFill>
                  <a:srgbClr val="000000"/>
                </a:solidFill>
              </a:rPr>
              <a:t>Het tijdig in- en uitschakelen van installatie onderdelen</a:t>
            </a:r>
          </a:p>
          <a:p>
            <a:pPr marL="0" indent="0">
              <a:buNone/>
            </a:pPr>
            <a:endParaRPr lang="nl-NL" sz="2400">
              <a:solidFill>
                <a:srgbClr val="000000"/>
              </a:solidFill>
            </a:endParaRPr>
          </a:p>
          <a:p>
            <a:pPr marL="0" indent="0">
              <a:buNone/>
            </a:pPr>
            <a:r>
              <a:rPr lang="nl-NL" sz="2400">
                <a:solidFill>
                  <a:srgbClr val="000000"/>
                </a:solidFill>
              </a:rPr>
              <a:t>Bij calamiteiten: </a:t>
            </a:r>
          </a:p>
          <a:p>
            <a:pPr marL="0" indent="0">
              <a:buNone/>
            </a:pPr>
            <a:r>
              <a:rPr lang="nl-NL" sz="2400">
                <a:solidFill>
                  <a:srgbClr val="000000"/>
                </a:solidFill>
              </a:rPr>
              <a:t>signaleren en volautomatische en adequaat reageren</a:t>
            </a: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825930" y="6223702"/>
            <a:ext cx="570728" cy="314067"/>
          </a:xfrm>
        </p:spPr>
        <p:txBody>
          <a:bodyPr>
            <a:normAutofit/>
          </a:bodyPr>
          <a:lstStyle/>
          <a:p>
            <a:pPr>
              <a:spcAft>
                <a:spcPts val="600"/>
              </a:spcAft>
            </a:pPr>
            <a:fld id="{633BDA97-E250-46D3-B602-CD2A4F0CDE63}" type="slidenum">
              <a:rPr lang="de-DE" sz="1000">
                <a:solidFill>
                  <a:srgbClr val="898989"/>
                </a:solidFill>
              </a:rPr>
              <a:pPr>
                <a:spcAft>
                  <a:spcPts val="600"/>
                </a:spcAft>
              </a:pPr>
              <a:t>6</a:t>
            </a:fld>
            <a:endParaRPr lang="de-DE" sz="1000">
              <a:solidFill>
                <a:srgbClr val="898989"/>
              </a:solidFill>
            </a:endParaRPr>
          </a:p>
        </p:txBody>
      </p:sp>
    </p:spTree>
    <p:extLst>
      <p:ext uri="{BB962C8B-B14F-4D97-AF65-F5344CB8AC3E}">
        <p14:creationId xmlns:p14="http://schemas.microsoft.com/office/powerpoint/2010/main" val="24614315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640079" y="2023236"/>
            <a:ext cx="3659777" cy="2820908"/>
          </a:xfrm>
        </p:spPr>
        <p:txBody>
          <a:bodyPr>
            <a:normAutofit/>
          </a:bodyPr>
          <a:lstStyle/>
          <a:p>
            <a:r>
              <a:rPr lang="nl-NL" sz="2500">
                <a:solidFill>
                  <a:srgbClr val="FFFFFF"/>
                </a:solidFill>
              </a:rPr>
              <a:t>6.1 Gebouwautomatisering</a:t>
            </a: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825930" y="6223702"/>
            <a:ext cx="570728" cy="314067"/>
          </a:xfrm>
        </p:spPr>
        <p:txBody>
          <a:bodyPr>
            <a:normAutofit/>
          </a:bodyPr>
          <a:lstStyle/>
          <a:p>
            <a:pPr>
              <a:spcAft>
                <a:spcPts val="600"/>
              </a:spcAft>
            </a:pPr>
            <a:fld id="{633BDA97-E250-46D3-B602-CD2A4F0CDE63}" type="slidenum">
              <a:rPr lang="de-DE" sz="1000">
                <a:solidFill>
                  <a:srgbClr val="898989"/>
                </a:solidFill>
              </a:rPr>
              <a:pPr>
                <a:spcAft>
                  <a:spcPts val="600"/>
                </a:spcAft>
              </a:pPr>
              <a:t>7</a:t>
            </a:fld>
            <a:endParaRPr lang="de-DE" sz="1000">
              <a:solidFill>
                <a:srgbClr val="898989"/>
              </a:solidFill>
            </a:endParaRPr>
          </a:p>
        </p:txBody>
      </p:sp>
      <p:graphicFrame>
        <p:nvGraphicFramePr>
          <p:cNvPr id="6" name="Tijdelijke aanduiding voor inhoud 2">
            <a:extLst>
              <a:ext uri="{FF2B5EF4-FFF2-40B4-BE49-F238E27FC236}">
                <a16:creationId xmlns:a16="http://schemas.microsoft.com/office/drawing/2014/main" id="{8F086B65-5738-4E45-8FB2-707698EA6A88}"/>
              </a:ext>
            </a:extLst>
          </p:cNvPr>
          <p:cNvGraphicFramePr>
            <a:graphicFrameLocks noGrp="1"/>
          </p:cNvGraphicFramePr>
          <p:nvPr>
            <p:ph idx="1"/>
            <p:extLst>
              <p:ext uri="{D42A27DB-BD31-4B8C-83A1-F6EECF244321}">
                <p14:modId xmlns:p14="http://schemas.microsoft.com/office/powerpoint/2010/main" val="108854345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124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640079" y="2053641"/>
            <a:ext cx="3669161" cy="2760098"/>
          </a:xfrm>
        </p:spPr>
        <p:txBody>
          <a:bodyPr>
            <a:normAutofit/>
          </a:bodyPr>
          <a:lstStyle/>
          <a:p>
            <a:r>
              <a:rPr lang="nl-NL" sz="2400">
                <a:solidFill>
                  <a:srgbClr val="FFFFFF"/>
                </a:solidFill>
              </a:rPr>
              <a:t>6.1 Gebouwautomatisering</a:t>
            </a:r>
          </a:p>
        </p:txBody>
      </p:sp>
      <p:sp>
        <p:nvSpPr>
          <p:cNvPr id="3" name="Tijdelijke aanduiding voor inhoud 2">
            <a:extLst>
              <a:ext uri="{FF2B5EF4-FFF2-40B4-BE49-F238E27FC236}">
                <a16:creationId xmlns:a16="http://schemas.microsoft.com/office/drawing/2014/main" id="{19198FA0-12A1-49AB-BB09-CCF84CE615C5}"/>
              </a:ext>
            </a:extLst>
          </p:cNvPr>
          <p:cNvSpPr>
            <a:spLocks noGrp="1"/>
          </p:cNvSpPr>
          <p:nvPr>
            <p:ph idx="1"/>
          </p:nvPr>
        </p:nvSpPr>
        <p:spPr>
          <a:xfrm>
            <a:off x="6090574" y="801866"/>
            <a:ext cx="5306084" cy="5230634"/>
          </a:xfrm>
        </p:spPr>
        <p:txBody>
          <a:bodyPr anchor="ctr">
            <a:normAutofit/>
          </a:bodyPr>
          <a:lstStyle/>
          <a:p>
            <a:pPr marL="0" indent="0">
              <a:buNone/>
            </a:pPr>
            <a:r>
              <a:rPr lang="nl-NL" sz="2400">
                <a:solidFill>
                  <a:srgbClr val="000000"/>
                </a:solidFill>
              </a:rPr>
              <a:t>Opbouw systeem</a:t>
            </a:r>
          </a:p>
          <a:p>
            <a:pPr lvl="1"/>
            <a:r>
              <a:rPr lang="nl-NL">
                <a:solidFill>
                  <a:srgbClr val="000000"/>
                </a:solidFill>
              </a:rPr>
              <a:t>Veldapparatuur</a:t>
            </a:r>
          </a:p>
          <a:p>
            <a:pPr lvl="1"/>
            <a:r>
              <a:rPr lang="nl-NL">
                <a:solidFill>
                  <a:srgbClr val="000000"/>
                </a:solidFill>
              </a:rPr>
              <a:t>Automatiseringsstations</a:t>
            </a:r>
          </a:p>
          <a:p>
            <a:pPr lvl="1"/>
            <a:r>
              <a:rPr lang="nl-NL">
                <a:solidFill>
                  <a:srgbClr val="000000"/>
                </a:solidFill>
              </a:rPr>
              <a:t>Datacommunicatiestations</a:t>
            </a:r>
          </a:p>
          <a:p>
            <a:pPr lvl="1"/>
            <a:r>
              <a:rPr lang="nl-NL">
                <a:solidFill>
                  <a:srgbClr val="000000"/>
                </a:solidFill>
              </a:rPr>
              <a:t>Beheercentrale</a:t>
            </a:r>
          </a:p>
          <a:p>
            <a:endParaRPr lang="nl-NL" sz="2400">
              <a:solidFill>
                <a:srgbClr val="000000"/>
              </a:solidFill>
            </a:endParaRP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10825930" y="6223702"/>
            <a:ext cx="570728" cy="314067"/>
          </a:xfrm>
        </p:spPr>
        <p:txBody>
          <a:bodyPr>
            <a:normAutofit/>
          </a:bodyPr>
          <a:lstStyle/>
          <a:p>
            <a:pPr>
              <a:spcAft>
                <a:spcPts val="600"/>
              </a:spcAft>
            </a:pPr>
            <a:fld id="{633BDA97-E250-46D3-B602-CD2A4F0CDE63}" type="slidenum">
              <a:rPr lang="de-DE" sz="1000">
                <a:solidFill>
                  <a:srgbClr val="898989"/>
                </a:solidFill>
              </a:rPr>
              <a:pPr>
                <a:spcAft>
                  <a:spcPts val="600"/>
                </a:spcAft>
              </a:pPr>
              <a:t>8</a:t>
            </a:fld>
            <a:endParaRPr lang="de-DE" sz="1000">
              <a:solidFill>
                <a:srgbClr val="898989"/>
              </a:solidFill>
            </a:endParaRPr>
          </a:p>
        </p:txBody>
      </p:sp>
    </p:spTree>
    <p:extLst>
      <p:ext uri="{BB962C8B-B14F-4D97-AF65-F5344CB8AC3E}">
        <p14:creationId xmlns:p14="http://schemas.microsoft.com/office/powerpoint/2010/main" val="245100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a:xfrm>
            <a:off x="870204" y="606564"/>
            <a:ext cx="10451592" cy="1325563"/>
          </a:xfrm>
        </p:spPr>
        <p:txBody>
          <a:bodyPr anchor="ctr">
            <a:normAutofit/>
          </a:bodyPr>
          <a:lstStyle/>
          <a:p>
            <a:r>
              <a:rPr lang="nl-NL" dirty="0"/>
              <a:t>6.1 Gebouwautomatisering</a:t>
            </a:r>
          </a:p>
        </p:txBody>
      </p:sp>
      <p:sp>
        <p:nvSpPr>
          <p:cNvPr id="11" name="Rectangle 1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a:xfrm>
            <a:off x="8610600" y="6356350"/>
            <a:ext cx="2743200" cy="365125"/>
          </a:xfrm>
        </p:spPr>
        <p:txBody>
          <a:bodyPr>
            <a:normAutofit/>
          </a:bodyPr>
          <a:lstStyle/>
          <a:p>
            <a:pPr algn="r">
              <a:spcAft>
                <a:spcPts val="600"/>
              </a:spcAft>
            </a:pPr>
            <a:fld id="{633BDA97-E250-46D3-B602-CD2A4F0CDE63}" type="slidenum">
              <a:rPr lang="de-DE">
                <a:solidFill>
                  <a:prstClr val="black">
                    <a:tint val="75000"/>
                  </a:prstClr>
                </a:solidFill>
              </a:rPr>
              <a:pPr algn="r">
                <a:spcAft>
                  <a:spcPts val="600"/>
                </a:spcAft>
              </a:pPr>
              <a:t>9</a:t>
            </a:fld>
            <a:endParaRPr lang="de-DE">
              <a:solidFill>
                <a:prstClr val="black">
                  <a:tint val="75000"/>
                </a:prstClr>
              </a:solidFill>
            </a:endParaRPr>
          </a:p>
        </p:txBody>
      </p:sp>
      <p:graphicFrame>
        <p:nvGraphicFramePr>
          <p:cNvPr id="6" name="Tijdelijke aanduiding voor inhoud 2">
            <a:extLst>
              <a:ext uri="{FF2B5EF4-FFF2-40B4-BE49-F238E27FC236}">
                <a16:creationId xmlns:a16="http://schemas.microsoft.com/office/drawing/2014/main" id="{76C19A6F-F320-44EC-A911-EDAE6D735172}"/>
              </a:ext>
            </a:extLst>
          </p:cNvPr>
          <p:cNvGraphicFramePr>
            <a:graphicFrameLocks noGrp="1"/>
          </p:cNvGraphicFramePr>
          <p:nvPr>
            <p:ph idx="1"/>
            <p:extLst>
              <p:ext uri="{D42A27DB-BD31-4B8C-83A1-F6EECF244321}">
                <p14:modId xmlns:p14="http://schemas.microsoft.com/office/powerpoint/2010/main" val="266949898"/>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631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238C49EC1BE1468FFB1E1A4CA3AE2C" ma:contentTypeVersion="2" ma:contentTypeDescription="Een nieuw document maken." ma:contentTypeScope="" ma:versionID="cd464103201bed0593403d10fed3490c">
  <xsd:schema xmlns:xsd="http://www.w3.org/2001/XMLSchema" xmlns:xs="http://www.w3.org/2001/XMLSchema" xmlns:p="http://schemas.microsoft.com/office/2006/metadata/properties" xmlns:ns2="53a3d3d9-87fa-4f0f-87e0-697446d9087e" targetNamespace="http://schemas.microsoft.com/office/2006/metadata/properties" ma:root="true" ma:fieldsID="2062648a79486f91415b4b294a2cc4f2" ns2:_="">
    <xsd:import namespace="53a3d3d9-87fa-4f0f-87e0-697446d908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3d3d9-87fa-4f0f-87e0-697446d90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E09697-E44D-452F-83AC-44CA350D5801}"/>
</file>

<file path=customXml/itemProps2.xml><?xml version="1.0" encoding="utf-8"?>
<ds:datastoreItem xmlns:ds="http://schemas.openxmlformats.org/officeDocument/2006/customXml" ds:itemID="{7D29A35B-F9F7-4240-8C51-8D1D0975F4A9}">
  <ds:schemaRefs>
    <ds:schemaRef ds:uri="http://schemas.microsoft.com/sharepoint/v3/contenttype/forms"/>
  </ds:schemaRefs>
</ds:datastoreItem>
</file>

<file path=customXml/itemProps3.xml><?xml version="1.0" encoding="utf-8"?>
<ds:datastoreItem xmlns:ds="http://schemas.openxmlformats.org/officeDocument/2006/customXml" ds:itemID="{BA039629-B0C9-43BD-B5B2-F429F13C95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384</Words>
  <Application>Microsoft Office PowerPoint</Application>
  <PresentationFormat>Breedbeeld</PresentationFormat>
  <Paragraphs>124</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Franklin Gothic Book</vt:lpstr>
      <vt:lpstr>Franklin Gothic Demi</vt:lpstr>
      <vt:lpstr>Office</vt:lpstr>
      <vt:lpstr>Lighting</vt:lpstr>
      <vt:lpstr>6.0 Lesson 6 (&amp;7)  / Gebouwautomatisering</vt:lpstr>
      <vt:lpstr>6.0 leerdoelen</vt:lpstr>
      <vt:lpstr>6.0 Activiteiten</vt:lpstr>
      <vt:lpstr>6.1 Gebouwautomatisering</vt:lpstr>
      <vt:lpstr>6.1 Gebouwautomatisering</vt:lpstr>
      <vt:lpstr>6.1 Gebouwautomatisering</vt:lpstr>
      <vt:lpstr>6.1 Gebouwautomatisering</vt:lpstr>
      <vt:lpstr>6.1 Gebouwautomatisering</vt:lpstr>
      <vt:lpstr>6.1 Gebouwautomatisering</vt:lpstr>
      <vt:lpstr>6.1 Gebouwautomatisering</vt:lpstr>
      <vt:lpstr>6.1 Gebouwautomatisering</vt:lpstr>
      <vt:lpstr>6.1 Gebouwautomatisering</vt:lpstr>
      <vt:lpstr>6.2 Gebouwautomatisering</vt:lpstr>
      <vt:lpstr>6.0 Gebouwautomatisering</vt:lpstr>
      <vt:lpstr>Afsluiting</vt:lpstr>
      <vt:lpstr>Einde les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Boomgaarden, Richard</dc:creator>
  <cp:lastModifiedBy>Boomgaarden, Richard</cp:lastModifiedBy>
  <cp:revision>2</cp:revision>
  <dcterms:created xsi:type="dcterms:W3CDTF">2020-01-17T14:39:29Z</dcterms:created>
  <dcterms:modified xsi:type="dcterms:W3CDTF">2020-01-17T14:47:13Z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0x01010092238C49EC1BE1468FFB1E1A4CA3AE2C</vt:lpwstr>
  </property>
</Properties>
</file>